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62"/>
  </p:notesMasterIdLst>
  <p:handoutMasterIdLst>
    <p:handoutMasterId r:id="rId63"/>
  </p:handoutMasterIdLst>
  <p:sldIdLst>
    <p:sldId id="256" r:id="rId6"/>
    <p:sldId id="314" r:id="rId7"/>
    <p:sldId id="293" r:id="rId8"/>
    <p:sldId id="261" r:id="rId9"/>
    <p:sldId id="278" r:id="rId10"/>
    <p:sldId id="281" r:id="rId11"/>
    <p:sldId id="287" r:id="rId12"/>
    <p:sldId id="282" r:id="rId13"/>
    <p:sldId id="288" r:id="rId14"/>
    <p:sldId id="325" r:id="rId15"/>
    <p:sldId id="326" r:id="rId16"/>
    <p:sldId id="283" r:id="rId17"/>
    <p:sldId id="291" r:id="rId18"/>
    <p:sldId id="301" r:id="rId19"/>
    <p:sldId id="318" r:id="rId20"/>
    <p:sldId id="309" r:id="rId21"/>
    <p:sldId id="311" r:id="rId22"/>
    <p:sldId id="295" r:id="rId23"/>
    <p:sldId id="307" r:id="rId24"/>
    <p:sldId id="290" r:id="rId25"/>
    <p:sldId id="330" r:id="rId26"/>
    <p:sldId id="338" r:id="rId27"/>
    <p:sldId id="331" r:id="rId28"/>
    <p:sldId id="320" r:id="rId29"/>
    <p:sldId id="321" r:id="rId30"/>
    <p:sldId id="322" r:id="rId31"/>
    <p:sldId id="299" r:id="rId32"/>
    <p:sldId id="319" r:id="rId33"/>
    <p:sldId id="312" r:id="rId34"/>
    <p:sldId id="313" r:id="rId35"/>
    <p:sldId id="333" r:id="rId36"/>
    <p:sldId id="340" r:id="rId37"/>
    <p:sldId id="337" r:id="rId38"/>
    <p:sldId id="265" r:id="rId39"/>
    <p:sldId id="334" r:id="rId40"/>
    <p:sldId id="296" r:id="rId41"/>
    <p:sldId id="335" r:id="rId42"/>
    <p:sldId id="344" r:id="rId43"/>
    <p:sldId id="343" r:id="rId44"/>
    <p:sldId id="306" r:id="rId45"/>
    <p:sldId id="294" r:id="rId46"/>
    <p:sldId id="345" r:id="rId47"/>
    <p:sldId id="267" r:id="rId48"/>
    <p:sldId id="346" r:id="rId49"/>
    <p:sldId id="268" r:id="rId50"/>
    <p:sldId id="347" r:id="rId51"/>
    <p:sldId id="348" r:id="rId52"/>
    <p:sldId id="350" r:id="rId53"/>
    <p:sldId id="357" r:id="rId54"/>
    <p:sldId id="351" r:id="rId55"/>
    <p:sldId id="355" r:id="rId56"/>
    <p:sldId id="353" r:id="rId57"/>
    <p:sldId id="276" r:id="rId58"/>
    <p:sldId id="292" r:id="rId59"/>
    <p:sldId id="277" r:id="rId60"/>
    <p:sldId id="260"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3969" autoAdjust="0"/>
  </p:normalViewPr>
  <p:slideViewPr>
    <p:cSldViewPr>
      <p:cViewPr varScale="1">
        <p:scale>
          <a:sx n="107" d="100"/>
          <a:sy n="107" d="100"/>
        </p:scale>
        <p:origin x="1734" y="114"/>
      </p:cViewPr>
      <p:guideLst>
        <p:guide orient="horz" pos="2160"/>
        <p:guide pos="2880"/>
      </p:guideLst>
    </p:cSldViewPr>
  </p:slideViewPr>
  <p:outlineViewPr>
    <p:cViewPr>
      <p:scale>
        <a:sx n="33" d="100"/>
        <a:sy n="33" d="100"/>
      </p:scale>
      <p:origin x="0" y="-10350"/>
    </p:cViewPr>
  </p:outlineViewPr>
  <p:notesTextViewPr>
    <p:cViewPr>
      <p:scale>
        <a:sx n="100" d="100"/>
        <a:sy n="100" d="100"/>
      </p:scale>
      <p:origin x="0" y="0"/>
    </p:cViewPr>
  </p:notesTextViewPr>
  <p:notesViewPr>
    <p:cSldViewPr>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11B42-1E69-48A1-AF26-207B2AA4C580}" type="doc">
      <dgm:prSet loTypeId="urn:microsoft.com/office/officeart/2005/8/layout/list1" loCatId="list" qsTypeId="urn:microsoft.com/office/officeart/2005/8/quickstyle/simple2" qsCatId="simple" csTypeId="urn:microsoft.com/office/officeart/2005/8/colors/colorful5" csCatId="colorful"/>
      <dgm:spPr/>
      <dgm:t>
        <a:bodyPr/>
        <a:lstStyle/>
        <a:p>
          <a:endParaRPr lang="en-US"/>
        </a:p>
      </dgm:t>
    </dgm:pt>
    <dgm:pt modelId="{80692662-A12D-4996-9E11-B7314B5C8004}">
      <dgm:prSet custT="1"/>
      <dgm:spPr/>
      <dgm:t>
        <a:bodyPr/>
        <a:lstStyle/>
        <a:p>
          <a:r>
            <a:rPr lang="en-US" sz="2000" dirty="0">
              <a:solidFill>
                <a:schemeClr val="tx1"/>
              </a:solidFill>
            </a:rPr>
            <a:t>Waiver numbers (as of April 2018)</a:t>
          </a:r>
        </a:p>
      </dgm:t>
    </dgm:pt>
    <dgm:pt modelId="{12C3D3BA-69BF-4E14-8016-E42E0144B30B}" type="parTrans" cxnId="{E1680B60-E586-437C-A2D2-EF2D95F4571F}">
      <dgm:prSet/>
      <dgm:spPr/>
      <dgm:t>
        <a:bodyPr/>
        <a:lstStyle/>
        <a:p>
          <a:endParaRPr lang="en-US"/>
        </a:p>
      </dgm:t>
    </dgm:pt>
    <dgm:pt modelId="{D3FADE00-FF07-458C-8E47-C9DF89D770B2}" type="sibTrans" cxnId="{E1680B60-E586-437C-A2D2-EF2D95F4571F}">
      <dgm:prSet/>
      <dgm:spPr/>
      <dgm:t>
        <a:bodyPr/>
        <a:lstStyle/>
        <a:p>
          <a:endParaRPr lang="en-US"/>
        </a:p>
      </dgm:t>
    </dgm:pt>
    <dgm:pt modelId="{C53D8252-E45B-4485-BE45-25F49BB3B5F6}">
      <dgm:prSet custT="1"/>
      <dgm:spPr/>
      <dgm:t>
        <a:bodyPr/>
        <a:lstStyle/>
        <a:p>
          <a:r>
            <a:rPr lang="en-US" sz="2000" dirty="0">
              <a:solidFill>
                <a:schemeClr val="tx1"/>
              </a:solidFill>
            </a:rPr>
            <a:t>Age 60+ = 3,063</a:t>
          </a:r>
        </a:p>
      </dgm:t>
    </dgm:pt>
    <dgm:pt modelId="{63718F55-D639-4180-936C-B8358A7832D5}" type="parTrans" cxnId="{252063D1-F381-4207-9A97-63905988840D}">
      <dgm:prSet/>
      <dgm:spPr/>
      <dgm:t>
        <a:bodyPr/>
        <a:lstStyle/>
        <a:p>
          <a:endParaRPr lang="en-US"/>
        </a:p>
      </dgm:t>
    </dgm:pt>
    <dgm:pt modelId="{F6E5D26B-FC9E-43BC-BD7F-9FB463A31E37}" type="sibTrans" cxnId="{252063D1-F381-4207-9A97-63905988840D}">
      <dgm:prSet/>
      <dgm:spPr/>
      <dgm:t>
        <a:bodyPr/>
        <a:lstStyle/>
        <a:p>
          <a:endParaRPr lang="en-US"/>
        </a:p>
      </dgm:t>
    </dgm:pt>
    <dgm:pt modelId="{68038AF3-FB66-40A7-A19E-6C9463D41A66}">
      <dgm:prSet custT="1"/>
      <dgm:spPr/>
      <dgm:t>
        <a:bodyPr/>
        <a:lstStyle/>
        <a:p>
          <a:r>
            <a:rPr lang="en-US" sz="2000" dirty="0">
              <a:solidFill>
                <a:schemeClr val="tx1"/>
              </a:solidFill>
            </a:rPr>
            <a:t>Age 23-59 = 25,269</a:t>
          </a:r>
        </a:p>
      </dgm:t>
    </dgm:pt>
    <dgm:pt modelId="{4C93263B-977D-4F43-89BC-5C3220072584}" type="parTrans" cxnId="{08BE432D-2BB6-40D6-9B80-F6B8AD791646}">
      <dgm:prSet/>
      <dgm:spPr/>
      <dgm:t>
        <a:bodyPr/>
        <a:lstStyle/>
        <a:p>
          <a:endParaRPr lang="en-US"/>
        </a:p>
      </dgm:t>
    </dgm:pt>
    <dgm:pt modelId="{8BA46748-A37C-4234-AE49-B8357B3F5EF8}" type="sibTrans" cxnId="{08BE432D-2BB6-40D6-9B80-F6B8AD791646}">
      <dgm:prSet/>
      <dgm:spPr/>
      <dgm:t>
        <a:bodyPr/>
        <a:lstStyle/>
        <a:p>
          <a:endParaRPr lang="en-US"/>
        </a:p>
      </dgm:t>
    </dgm:pt>
    <dgm:pt modelId="{44A34164-0B90-4BEE-98C4-3F68446E738A}">
      <dgm:prSet custT="1"/>
      <dgm:spPr/>
      <dgm:t>
        <a:bodyPr/>
        <a:lstStyle/>
        <a:p>
          <a:r>
            <a:rPr lang="en-US" sz="2000" dirty="0">
              <a:solidFill>
                <a:schemeClr val="tx1"/>
              </a:solidFill>
            </a:rPr>
            <a:t>Age 15-22 = 4,595</a:t>
          </a:r>
        </a:p>
      </dgm:t>
    </dgm:pt>
    <dgm:pt modelId="{A48BBDAD-60E1-4598-9747-EFB82BC9CC98}" type="parTrans" cxnId="{BF0FAE2E-59E7-43CA-94EC-21AF924A11C2}">
      <dgm:prSet/>
      <dgm:spPr/>
      <dgm:t>
        <a:bodyPr/>
        <a:lstStyle/>
        <a:p>
          <a:endParaRPr lang="en-US"/>
        </a:p>
      </dgm:t>
    </dgm:pt>
    <dgm:pt modelId="{0BF5A0D6-5590-4092-BC1D-F1338D8273CD}" type="sibTrans" cxnId="{BF0FAE2E-59E7-43CA-94EC-21AF924A11C2}">
      <dgm:prSet/>
      <dgm:spPr/>
      <dgm:t>
        <a:bodyPr/>
        <a:lstStyle/>
        <a:p>
          <a:endParaRPr lang="en-US"/>
        </a:p>
      </dgm:t>
    </dgm:pt>
    <dgm:pt modelId="{48A027E3-3F10-47D0-9529-6435111812B3}">
      <dgm:prSet custT="1"/>
      <dgm:spPr/>
      <dgm:t>
        <a:bodyPr/>
        <a:lstStyle/>
        <a:p>
          <a:r>
            <a:rPr lang="en-US" sz="2000" dirty="0">
              <a:solidFill>
                <a:schemeClr val="tx1"/>
              </a:solidFill>
            </a:rPr>
            <a:t>Age 6-14 = 1,326</a:t>
          </a:r>
        </a:p>
      </dgm:t>
    </dgm:pt>
    <dgm:pt modelId="{3F9B0DFE-2B33-4D3F-AEEF-1F0FB9A9311D}" type="parTrans" cxnId="{59528704-41C9-4958-98F8-997D5185B682}">
      <dgm:prSet/>
      <dgm:spPr/>
      <dgm:t>
        <a:bodyPr/>
        <a:lstStyle/>
        <a:p>
          <a:endParaRPr lang="en-US"/>
        </a:p>
      </dgm:t>
    </dgm:pt>
    <dgm:pt modelId="{FA196BB1-A7B5-4EEA-B335-5B1B8D51DDE6}" type="sibTrans" cxnId="{59528704-41C9-4958-98F8-997D5185B682}">
      <dgm:prSet/>
      <dgm:spPr/>
      <dgm:t>
        <a:bodyPr/>
        <a:lstStyle/>
        <a:p>
          <a:endParaRPr lang="en-US"/>
        </a:p>
      </dgm:t>
    </dgm:pt>
    <dgm:pt modelId="{40F9EF23-4A31-4733-BAB4-9172440F213E}">
      <dgm:prSet custT="1"/>
      <dgm:spPr/>
      <dgm:t>
        <a:bodyPr/>
        <a:lstStyle/>
        <a:p>
          <a:r>
            <a:rPr lang="en-US" sz="2000" dirty="0">
              <a:solidFill>
                <a:schemeClr val="tx1"/>
              </a:solidFill>
            </a:rPr>
            <a:t>Age 03-05 = 60</a:t>
          </a:r>
        </a:p>
      </dgm:t>
    </dgm:pt>
    <dgm:pt modelId="{9F7B778B-7FE5-4310-B59F-7A9FC6D26111}" type="parTrans" cxnId="{53F9487F-D617-44A1-B6F6-6335FEAB5C39}">
      <dgm:prSet/>
      <dgm:spPr/>
      <dgm:t>
        <a:bodyPr/>
        <a:lstStyle/>
        <a:p>
          <a:endParaRPr lang="en-US"/>
        </a:p>
      </dgm:t>
    </dgm:pt>
    <dgm:pt modelId="{B4022240-26DD-4E12-BD3F-1929CFC0EE72}" type="sibTrans" cxnId="{53F9487F-D617-44A1-B6F6-6335FEAB5C39}">
      <dgm:prSet/>
      <dgm:spPr/>
      <dgm:t>
        <a:bodyPr/>
        <a:lstStyle/>
        <a:p>
          <a:endParaRPr lang="en-US"/>
        </a:p>
      </dgm:t>
    </dgm:pt>
    <dgm:pt modelId="{7A290004-0995-4830-9C6F-904FB3278716}" type="pres">
      <dgm:prSet presAssocID="{97711B42-1E69-48A1-AF26-207B2AA4C580}" presName="linear" presStyleCnt="0">
        <dgm:presLayoutVars>
          <dgm:dir/>
          <dgm:animLvl val="lvl"/>
          <dgm:resizeHandles val="exact"/>
        </dgm:presLayoutVars>
      </dgm:prSet>
      <dgm:spPr/>
    </dgm:pt>
    <dgm:pt modelId="{0A5234C7-23A9-4F4B-BE65-69DAD20EB9FD}" type="pres">
      <dgm:prSet presAssocID="{80692662-A12D-4996-9E11-B7314B5C8004}" presName="parentLin" presStyleCnt="0"/>
      <dgm:spPr/>
    </dgm:pt>
    <dgm:pt modelId="{5AFB0665-300B-4431-9BB2-EC578393D721}" type="pres">
      <dgm:prSet presAssocID="{80692662-A12D-4996-9E11-B7314B5C8004}" presName="parentLeftMargin" presStyleLbl="node1" presStyleIdx="0" presStyleCnt="6"/>
      <dgm:spPr/>
    </dgm:pt>
    <dgm:pt modelId="{E3821D0C-A787-41C2-8F2A-096C2BE17589}" type="pres">
      <dgm:prSet presAssocID="{80692662-A12D-4996-9E11-B7314B5C8004}" presName="parentText" presStyleLbl="node1" presStyleIdx="0" presStyleCnt="6">
        <dgm:presLayoutVars>
          <dgm:chMax val="0"/>
          <dgm:bulletEnabled val="1"/>
        </dgm:presLayoutVars>
      </dgm:prSet>
      <dgm:spPr/>
    </dgm:pt>
    <dgm:pt modelId="{31AB405B-BA04-4274-B391-8CCC6D44F7D5}" type="pres">
      <dgm:prSet presAssocID="{80692662-A12D-4996-9E11-B7314B5C8004}" presName="negativeSpace" presStyleCnt="0"/>
      <dgm:spPr/>
    </dgm:pt>
    <dgm:pt modelId="{037851B3-EA80-4126-BB6A-1462F57053F0}" type="pres">
      <dgm:prSet presAssocID="{80692662-A12D-4996-9E11-B7314B5C8004}" presName="childText" presStyleLbl="conFgAcc1" presStyleIdx="0" presStyleCnt="6">
        <dgm:presLayoutVars>
          <dgm:bulletEnabled val="1"/>
        </dgm:presLayoutVars>
      </dgm:prSet>
      <dgm:spPr/>
    </dgm:pt>
    <dgm:pt modelId="{043198A4-D06F-4473-AEE4-783018905B25}" type="pres">
      <dgm:prSet presAssocID="{D3FADE00-FF07-458C-8E47-C9DF89D770B2}" presName="spaceBetweenRectangles" presStyleCnt="0"/>
      <dgm:spPr/>
    </dgm:pt>
    <dgm:pt modelId="{CD521B64-7D9D-4580-98ED-7EC35CD74846}" type="pres">
      <dgm:prSet presAssocID="{C53D8252-E45B-4485-BE45-25F49BB3B5F6}" presName="parentLin" presStyleCnt="0"/>
      <dgm:spPr/>
    </dgm:pt>
    <dgm:pt modelId="{1C769721-A6A6-4D29-8FDA-BFDD5848E847}" type="pres">
      <dgm:prSet presAssocID="{C53D8252-E45B-4485-BE45-25F49BB3B5F6}" presName="parentLeftMargin" presStyleLbl="node1" presStyleIdx="0" presStyleCnt="6"/>
      <dgm:spPr/>
    </dgm:pt>
    <dgm:pt modelId="{567D1B8C-5E45-4AE3-B25C-3E11525B293E}" type="pres">
      <dgm:prSet presAssocID="{C53D8252-E45B-4485-BE45-25F49BB3B5F6}" presName="parentText" presStyleLbl="node1" presStyleIdx="1" presStyleCnt="6">
        <dgm:presLayoutVars>
          <dgm:chMax val="0"/>
          <dgm:bulletEnabled val="1"/>
        </dgm:presLayoutVars>
      </dgm:prSet>
      <dgm:spPr/>
    </dgm:pt>
    <dgm:pt modelId="{50804CB5-877A-428B-9BB3-B227381F7B44}" type="pres">
      <dgm:prSet presAssocID="{C53D8252-E45B-4485-BE45-25F49BB3B5F6}" presName="negativeSpace" presStyleCnt="0"/>
      <dgm:spPr/>
    </dgm:pt>
    <dgm:pt modelId="{F250E4EB-F7DE-40F6-A442-24E97F92A92B}" type="pres">
      <dgm:prSet presAssocID="{C53D8252-E45B-4485-BE45-25F49BB3B5F6}" presName="childText" presStyleLbl="conFgAcc1" presStyleIdx="1" presStyleCnt="6">
        <dgm:presLayoutVars>
          <dgm:bulletEnabled val="1"/>
        </dgm:presLayoutVars>
      </dgm:prSet>
      <dgm:spPr/>
    </dgm:pt>
    <dgm:pt modelId="{51DC8BBC-7F9A-415E-B23B-31C9855979BA}" type="pres">
      <dgm:prSet presAssocID="{F6E5D26B-FC9E-43BC-BD7F-9FB463A31E37}" presName="spaceBetweenRectangles" presStyleCnt="0"/>
      <dgm:spPr/>
    </dgm:pt>
    <dgm:pt modelId="{F966DEA4-7EAA-4E80-A306-F648279B232D}" type="pres">
      <dgm:prSet presAssocID="{68038AF3-FB66-40A7-A19E-6C9463D41A66}" presName="parentLin" presStyleCnt="0"/>
      <dgm:spPr/>
    </dgm:pt>
    <dgm:pt modelId="{8D50F953-6B57-4857-8372-4525F5AB92F5}" type="pres">
      <dgm:prSet presAssocID="{68038AF3-FB66-40A7-A19E-6C9463D41A66}" presName="parentLeftMargin" presStyleLbl="node1" presStyleIdx="1" presStyleCnt="6"/>
      <dgm:spPr/>
    </dgm:pt>
    <dgm:pt modelId="{6E75838F-196C-43F2-B981-F0AF24AC7FCB}" type="pres">
      <dgm:prSet presAssocID="{68038AF3-FB66-40A7-A19E-6C9463D41A66}" presName="parentText" presStyleLbl="node1" presStyleIdx="2" presStyleCnt="6">
        <dgm:presLayoutVars>
          <dgm:chMax val="0"/>
          <dgm:bulletEnabled val="1"/>
        </dgm:presLayoutVars>
      </dgm:prSet>
      <dgm:spPr/>
    </dgm:pt>
    <dgm:pt modelId="{D4BB23CB-3EBE-45F1-ADA8-736A0BBE5A41}" type="pres">
      <dgm:prSet presAssocID="{68038AF3-FB66-40A7-A19E-6C9463D41A66}" presName="negativeSpace" presStyleCnt="0"/>
      <dgm:spPr/>
    </dgm:pt>
    <dgm:pt modelId="{B11C5CAB-0B50-4981-BDEA-2DE82C009F69}" type="pres">
      <dgm:prSet presAssocID="{68038AF3-FB66-40A7-A19E-6C9463D41A66}" presName="childText" presStyleLbl="conFgAcc1" presStyleIdx="2" presStyleCnt="6">
        <dgm:presLayoutVars>
          <dgm:bulletEnabled val="1"/>
        </dgm:presLayoutVars>
      </dgm:prSet>
      <dgm:spPr/>
    </dgm:pt>
    <dgm:pt modelId="{D73B36E3-99C9-46A7-A349-E740160ACFD9}" type="pres">
      <dgm:prSet presAssocID="{8BA46748-A37C-4234-AE49-B8357B3F5EF8}" presName="spaceBetweenRectangles" presStyleCnt="0"/>
      <dgm:spPr/>
    </dgm:pt>
    <dgm:pt modelId="{55D20544-2B13-486C-8592-9F6CEA17CC16}" type="pres">
      <dgm:prSet presAssocID="{44A34164-0B90-4BEE-98C4-3F68446E738A}" presName="parentLin" presStyleCnt="0"/>
      <dgm:spPr/>
    </dgm:pt>
    <dgm:pt modelId="{CF4D4A23-9F74-48BA-8576-BB459DBCC866}" type="pres">
      <dgm:prSet presAssocID="{44A34164-0B90-4BEE-98C4-3F68446E738A}" presName="parentLeftMargin" presStyleLbl="node1" presStyleIdx="2" presStyleCnt="6"/>
      <dgm:spPr/>
    </dgm:pt>
    <dgm:pt modelId="{1019EC44-5526-4578-B395-A718F7460B5B}" type="pres">
      <dgm:prSet presAssocID="{44A34164-0B90-4BEE-98C4-3F68446E738A}" presName="parentText" presStyleLbl="node1" presStyleIdx="3" presStyleCnt="6">
        <dgm:presLayoutVars>
          <dgm:chMax val="0"/>
          <dgm:bulletEnabled val="1"/>
        </dgm:presLayoutVars>
      </dgm:prSet>
      <dgm:spPr/>
    </dgm:pt>
    <dgm:pt modelId="{C78BEE64-7E50-4338-AF64-5FB10903CB8F}" type="pres">
      <dgm:prSet presAssocID="{44A34164-0B90-4BEE-98C4-3F68446E738A}" presName="negativeSpace" presStyleCnt="0"/>
      <dgm:spPr/>
    </dgm:pt>
    <dgm:pt modelId="{075C72F6-02B4-45A7-B062-C41246B46675}" type="pres">
      <dgm:prSet presAssocID="{44A34164-0B90-4BEE-98C4-3F68446E738A}" presName="childText" presStyleLbl="conFgAcc1" presStyleIdx="3" presStyleCnt="6">
        <dgm:presLayoutVars>
          <dgm:bulletEnabled val="1"/>
        </dgm:presLayoutVars>
      </dgm:prSet>
      <dgm:spPr/>
    </dgm:pt>
    <dgm:pt modelId="{7C758F47-16CE-45E3-B3CA-FD4C18983B17}" type="pres">
      <dgm:prSet presAssocID="{0BF5A0D6-5590-4092-BC1D-F1338D8273CD}" presName="spaceBetweenRectangles" presStyleCnt="0"/>
      <dgm:spPr/>
    </dgm:pt>
    <dgm:pt modelId="{1935FDA6-CCC2-474F-ACA6-517EC510422D}" type="pres">
      <dgm:prSet presAssocID="{48A027E3-3F10-47D0-9529-6435111812B3}" presName="parentLin" presStyleCnt="0"/>
      <dgm:spPr/>
    </dgm:pt>
    <dgm:pt modelId="{D0B8386C-02A5-4893-B2EC-70201DEF3EAF}" type="pres">
      <dgm:prSet presAssocID="{48A027E3-3F10-47D0-9529-6435111812B3}" presName="parentLeftMargin" presStyleLbl="node1" presStyleIdx="3" presStyleCnt="6"/>
      <dgm:spPr/>
    </dgm:pt>
    <dgm:pt modelId="{0D5C0E1F-8F69-49DD-B8BF-6FAE11634EA3}" type="pres">
      <dgm:prSet presAssocID="{48A027E3-3F10-47D0-9529-6435111812B3}" presName="parentText" presStyleLbl="node1" presStyleIdx="4" presStyleCnt="6">
        <dgm:presLayoutVars>
          <dgm:chMax val="0"/>
          <dgm:bulletEnabled val="1"/>
        </dgm:presLayoutVars>
      </dgm:prSet>
      <dgm:spPr/>
    </dgm:pt>
    <dgm:pt modelId="{7E8A65EC-B151-476F-9FB4-D0E0D546D4D1}" type="pres">
      <dgm:prSet presAssocID="{48A027E3-3F10-47D0-9529-6435111812B3}" presName="negativeSpace" presStyleCnt="0"/>
      <dgm:spPr/>
    </dgm:pt>
    <dgm:pt modelId="{189C0045-37B9-4047-9F8D-ABB27308FF42}" type="pres">
      <dgm:prSet presAssocID="{48A027E3-3F10-47D0-9529-6435111812B3}" presName="childText" presStyleLbl="conFgAcc1" presStyleIdx="4" presStyleCnt="6">
        <dgm:presLayoutVars>
          <dgm:bulletEnabled val="1"/>
        </dgm:presLayoutVars>
      </dgm:prSet>
      <dgm:spPr/>
    </dgm:pt>
    <dgm:pt modelId="{471D97C8-3C26-4372-9AD1-CA8E03AB9868}" type="pres">
      <dgm:prSet presAssocID="{FA196BB1-A7B5-4EEA-B335-5B1B8D51DDE6}" presName="spaceBetweenRectangles" presStyleCnt="0"/>
      <dgm:spPr/>
    </dgm:pt>
    <dgm:pt modelId="{429B0292-9A6B-4D27-B57D-35136E854B75}" type="pres">
      <dgm:prSet presAssocID="{40F9EF23-4A31-4733-BAB4-9172440F213E}" presName="parentLin" presStyleCnt="0"/>
      <dgm:spPr/>
    </dgm:pt>
    <dgm:pt modelId="{BAAB039F-4086-4870-8724-DEC968153A19}" type="pres">
      <dgm:prSet presAssocID="{40F9EF23-4A31-4733-BAB4-9172440F213E}" presName="parentLeftMargin" presStyleLbl="node1" presStyleIdx="4" presStyleCnt="6"/>
      <dgm:spPr/>
    </dgm:pt>
    <dgm:pt modelId="{DCF25F47-4016-4C2E-9101-ED4F53C502DB}" type="pres">
      <dgm:prSet presAssocID="{40F9EF23-4A31-4733-BAB4-9172440F213E}" presName="parentText" presStyleLbl="node1" presStyleIdx="5" presStyleCnt="6">
        <dgm:presLayoutVars>
          <dgm:chMax val="0"/>
          <dgm:bulletEnabled val="1"/>
        </dgm:presLayoutVars>
      </dgm:prSet>
      <dgm:spPr/>
    </dgm:pt>
    <dgm:pt modelId="{7334FE67-771C-4751-865E-0B0D1600DAA6}" type="pres">
      <dgm:prSet presAssocID="{40F9EF23-4A31-4733-BAB4-9172440F213E}" presName="negativeSpace" presStyleCnt="0"/>
      <dgm:spPr/>
    </dgm:pt>
    <dgm:pt modelId="{27511CEB-850F-4212-AE7A-8C35BC7C79D4}" type="pres">
      <dgm:prSet presAssocID="{40F9EF23-4A31-4733-BAB4-9172440F213E}" presName="childText" presStyleLbl="conFgAcc1" presStyleIdx="5" presStyleCnt="6">
        <dgm:presLayoutVars>
          <dgm:bulletEnabled val="1"/>
        </dgm:presLayoutVars>
      </dgm:prSet>
      <dgm:spPr/>
    </dgm:pt>
  </dgm:ptLst>
  <dgm:cxnLst>
    <dgm:cxn modelId="{59528704-41C9-4958-98F8-997D5185B682}" srcId="{97711B42-1E69-48A1-AF26-207B2AA4C580}" destId="{48A027E3-3F10-47D0-9529-6435111812B3}" srcOrd="4" destOrd="0" parTransId="{3F9B0DFE-2B33-4D3F-AEEF-1F0FB9A9311D}" sibTransId="{FA196BB1-A7B5-4EEA-B335-5B1B8D51DDE6}"/>
    <dgm:cxn modelId="{FA36E816-6623-41AD-A3AA-0BDFBA40A22C}" type="presOf" srcId="{68038AF3-FB66-40A7-A19E-6C9463D41A66}" destId="{8D50F953-6B57-4857-8372-4525F5AB92F5}" srcOrd="0" destOrd="0" presId="urn:microsoft.com/office/officeart/2005/8/layout/list1"/>
    <dgm:cxn modelId="{0FFB6921-79AE-402E-B2E7-EF3B74F1B95D}" type="presOf" srcId="{44A34164-0B90-4BEE-98C4-3F68446E738A}" destId="{1019EC44-5526-4578-B395-A718F7460B5B}" srcOrd="1" destOrd="0" presId="urn:microsoft.com/office/officeart/2005/8/layout/list1"/>
    <dgm:cxn modelId="{49DC5C22-E5D2-4431-BF90-5222761D4968}" type="presOf" srcId="{68038AF3-FB66-40A7-A19E-6C9463D41A66}" destId="{6E75838F-196C-43F2-B981-F0AF24AC7FCB}" srcOrd="1" destOrd="0" presId="urn:microsoft.com/office/officeart/2005/8/layout/list1"/>
    <dgm:cxn modelId="{7052B222-5431-4EAD-B886-263EBB85B2EE}" type="presOf" srcId="{80692662-A12D-4996-9E11-B7314B5C8004}" destId="{5AFB0665-300B-4431-9BB2-EC578393D721}" srcOrd="0" destOrd="0" presId="urn:microsoft.com/office/officeart/2005/8/layout/list1"/>
    <dgm:cxn modelId="{08BE432D-2BB6-40D6-9B80-F6B8AD791646}" srcId="{97711B42-1E69-48A1-AF26-207B2AA4C580}" destId="{68038AF3-FB66-40A7-A19E-6C9463D41A66}" srcOrd="2" destOrd="0" parTransId="{4C93263B-977D-4F43-89BC-5C3220072584}" sibTransId="{8BA46748-A37C-4234-AE49-B8357B3F5EF8}"/>
    <dgm:cxn modelId="{BF0FAE2E-59E7-43CA-94EC-21AF924A11C2}" srcId="{97711B42-1E69-48A1-AF26-207B2AA4C580}" destId="{44A34164-0B90-4BEE-98C4-3F68446E738A}" srcOrd="3" destOrd="0" parTransId="{A48BBDAD-60E1-4598-9747-EFB82BC9CC98}" sibTransId="{0BF5A0D6-5590-4092-BC1D-F1338D8273CD}"/>
    <dgm:cxn modelId="{E1680B60-E586-437C-A2D2-EF2D95F4571F}" srcId="{97711B42-1E69-48A1-AF26-207B2AA4C580}" destId="{80692662-A12D-4996-9E11-B7314B5C8004}" srcOrd="0" destOrd="0" parTransId="{12C3D3BA-69BF-4E14-8016-E42E0144B30B}" sibTransId="{D3FADE00-FF07-458C-8E47-C9DF89D770B2}"/>
    <dgm:cxn modelId="{53F9487F-D617-44A1-B6F6-6335FEAB5C39}" srcId="{97711B42-1E69-48A1-AF26-207B2AA4C580}" destId="{40F9EF23-4A31-4733-BAB4-9172440F213E}" srcOrd="5" destOrd="0" parTransId="{9F7B778B-7FE5-4310-B59F-7A9FC6D26111}" sibTransId="{B4022240-26DD-4E12-BD3F-1929CFC0EE72}"/>
    <dgm:cxn modelId="{468FDD87-8571-4C01-B9ED-25599E684C20}" type="presOf" srcId="{C53D8252-E45B-4485-BE45-25F49BB3B5F6}" destId="{567D1B8C-5E45-4AE3-B25C-3E11525B293E}" srcOrd="1" destOrd="0" presId="urn:microsoft.com/office/officeart/2005/8/layout/list1"/>
    <dgm:cxn modelId="{D530A48E-B5C7-4A2D-B338-BCEBD6B0C52E}" type="presOf" srcId="{40F9EF23-4A31-4733-BAB4-9172440F213E}" destId="{DCF25F47-4016-4C2E-9101-ED4F53C502DB}" srcOrd="1" destOrd="0" presId="urn:microsoft.com/office/officeart/2005/8/layout/list1"/>
    <dgm:cxn modelId="{B7382C95-84E6-4FBA-9CDD-402DA1F96F21}" type="presOf" srcId="{C53D8252-E45B-4485-BE45-25F49BB3B5F6}" destId="{1C769721-A6A6-4D29-8FDA-BFDD5848E847}" srcOrd="0" destOrd="0" presId="urn:microsoft.com/office/officeart/2005/8/layout/list1"/>
    <dgm:cxn modelId="{235207A4-BB44-4DE2-B3D1-CC0CA9746A1A}" type="presOf" srcId="{44A34164-0B90-4BEE-98C4-3F68446E738A}" destId="{CF4D4A23-9F74-48BA-8576-BB459DBCC866}" srcOrd="0" destOrd="0" presId="urn:microsoft.com/office/officeart/2005/8/layout/list1"/>
    <dgm:cxn modelId="{2254B5B0-D64F-41AF-B2BE-365A3965CDD9}" type="presOf" srcId="{48A027E3-3F10-47D0-9529-6435111812B3}" destId="{0D5C0E1F-8F69-49DD-B8BF-6FAE11634EA3}" srcOrd="1" destOrd="0" presId="urn:microsoft.com/office/officeart/2005/8/layout/list1"/>
    <dgm:cxn modelId="{252063D1-F381-4207-9A97-63905988840D}" srcId="{97711B42-1E69-48A1-AF26-207B2AA4C580}" destId="{C53D8252-E45B-4485-BE45-25F49BB3B5F6}" srcOrd="1" destOrd="0" parTransId="{63718F55-D639-4180-936C-B8358A7832D5}" sibTransId="{F6E5D26B-FC9E-43BC-BD7F-9FB463A31E37}"/>
    <dgm:cxn modelId="{222476D1-D813-4359-9BEC-1C31C37CE095}" type="presOf" srcId="{40F9EF23-4A31-4733-BAB4-9172440F213E}" destId="{BAAB039F-4086-4870-8724-DEC968153A19}" srcOrd="0" destOrd="0" presId="urn:microsoft.com/office/officeart/2005/8/layout/list1"/>
    <dgm:cxn modelId="{0A3E59D9-6A69-48DF-8382-93A20A06C175}" type="presOf" srcId="{80692662-A12D-4996-9E11-B7314B5C8004}" destId="{E3821D0C-A787-41C2-8F2A-096C2BE17589}" srcOrd="1" destOrd="0" presId="urn:microsoft.com/office/officeart/2005/8/layout/list1"/>
    <dgm:cxn modelId="{1C8B28F3-C2CB-4C50-A252-E2E7D8997217}" type="presOf" srcId="{48A027E3-3F10-47D0-9529-6435111812B3}" destId="{D0B8386C-02A5-4893-B2EC-70201DEF3EAF}" srcOrd="0" destOrd="0" presId="urn:microsoft.com/office/officeart/2005/8/layout/list1"/>
    <dgm:cxn modelId="{2A307CFA-3A59-4EA0-8C81-F77D6CC4460D}" type="presOf" srcId="{97711B42-1E69-48A1-AF26-207B2AA4C580}" destId="{7A290004-0995-4830-9C6F-904FB3278716}" srcOrd="0" destOrd="0" presId="urn:microsoft.com/office/officeart/2005/8/layout/list1"/>
    <dgm:cxn modelId="{8421B2E7-1C29-4341-A9E9-9258787A57EB}" type="presParOf" srcId="{7A290004-0995-4830-9C6F-904FB3278716}" destId="{0A5234C7-23A9-4F4B-BE65-69DAD20EB9FD}" srcOrd="0" destOrd="0" presId="urn:microsoft.com/office/officeart/2005/8/layout/list1"/>
    <dgm:cxn modelId="{191C2733-1F4A-41DC-81F4-D7DAA225E27A}" type="presParOf" srcId="{0A5234C7-23A9-4F4B-BE65-69DAD20EB9FD}" destId="{5AFB0665-300B-4431-9BB2-EC578393D721}" srcOrd="0" destOrd="0" presId="urn:microsoft.com/office/officeart/2005/8/layout/list1"/>
    <dgm:cxn modelId="{9C1A5DAB-E22C-4BB5-86B3-141168E3A579}" type="presParOf" srcId="{0A5234C7-23A9-4F4B-BE65-69DAD20EB9FD}" destId="{E3821D0C-A787-41C2-8F2A-096C2BE17589}" srcOrd="1" destOrd="0" presId="urn:microsoft.com/office/officeart/2005/8/layout/list1"/>
    <dgm:cxn modelId="{D6371136-86D2-4CE9-9E14-3981773B9EC1}" type="presParOf" srcId="{7A290004-0995-4830-9C6F-904FB3278716}" destId="{31AB405B-BA04-4274-B391-8CCC6D44F7D5}" srcOrd="1" destOrd="0" presId="urn:microsoft.com/office/officeart/2005/8/layout/list1"/>
    <dgm:cxn modelId="{C5877A93-5E3F-436F-9EAF-ED95D44A0B5A}" type="presParOf" srcId="{7A290004-0995-4830-9C6F-904FB3278716}" destId="{037851B3-EA80-4126-BB6A-1462F57053F0}" srcOrd="2" destOrd="0" presId="urn:microsoft.com/office/officeart/2005/8/layout/list1"/>
    <dgm:cxn modelId="{9937670B-3F10-46F9-BEC5-27EC41232808}" type="presParOf" srcId="{7A290004-0995-4830-9C6F-904FB3278716}" destId="{043198A4-D06F-4473-AEE4-783018905B25}" srcOrd="3" destOrd="0" presId="urn:microsoft.com/office/officeart/2005/8/layout/list1"/>
    <dgm:cxn modelId="{16CF24D4-C8B7-440F-96A2-3B0552185A03}" type="presParOf" srcId="{7A290004-0995-4830-9C6F-904FB3278716}" destId="{CD521B64-7D9D-4580-98ED-7EC35CD74846}" srcOrd="4" destOrd="0" presId="urn:microsoft.com/office/officeart/2005/8/layout/list1"/>
    <dgm:cxn modelId="{B329643A-304C-4F23-BDB2-90F42EC37270}" type="presParOf" srcId="{CD521B64-7D9D-4580-98ED-7EC35CD74846}" destId="{1C769721-A6A6-4D29-8FDA-BFDD5848E847}" srcOrd="0" destOrd="0" presId="urn:microsoft.com/office/officeart/2005/8/layout/list1"/>
    <dgm:cxn modelId="{56D60978-305F-4ED2-BD6E-2A5363CC5F73}" type="presParOf" srcId="{CD521B64-7D9D-4580-98ED-7EC35CD74846}" destId="{567D1B8C-5E45-4AE3-B25C-3E11525B293E}" srcOrd="1" destOrd="0" presId="urn:microsoft.com/office/officeart/2005/8/layout/list1"/>
    <dgm:cxn modelId="{13A569CE-E6B8-42BC-9D4E-7568F92B26C6}" type="presParOf" srcId="{7A290004-0995-4830-9C6F-904FB3278716}" destId="{50804CB5-877A-428B-9BB3-B227381F7B44}" srcOrd="5" destOrd="0" presId="urn:microsoft.com/office/officeart/2005/8/layout/list1"/>
    <dgm:cxn modelId="{12DEE08C-BE3C-4CE7-B348-BA67004B114A}" type="presParOf" srcId="{7A290004-0995-4830-9C6F-904FB3278716}" destId="{F250E4EB-F7DE-40F6-A442-24E97F92A92B}" srcOrd="6" destOrd="0" presId="urn:microsoft.com/office/officeart/2005/8/layout/list1"/>
    <dgm:cxn modelId="{0F489336-F7D3-4E52-AFAB-2628AB0AEB10}" type="presParOf" srcId="{7A290004-0995-4830-9C6F-904FB3278716}" destId="{51DC8BBC-7F9A-415E-B23B-31C9855979BA}" srcOrd="7" destOrd="0" presId="urn:microsoft.com/office/officeart/2005/8/layout/list1"/>
    <dgm:cxn modelId="{C0918F49-44CA-4A50-B909-4FD404296E70}" type="presParOf" srcId="{7A290004-0995-4830-9C6F-904FB3278716}" destId="{F966DEA4-7EAA-4E80-A306-F648279B232D}" srcOrd="8" destOrd="0" presId="urn:microsoft.com/office/officeart/2005/8/layout/list1"/>
    <dgm:cxn modelId="{0AF5BE60-00E2-4A4D-AFBA-3E8ABE5C4095}" type="presParOf" srcId="{F966DEA4-7EAA-4E80-A306-F648279B232D}" destId="{8D50F953-6B57-4857-8372-4525F5AB92F5}" srcOrd="0" destOrd="0" presId="urn:microsoft.com/office/officeart/2005/8/layout/list1"/>
    <dgm:cxn modelId="{C6A1B14A-AA4F-4E46-B1AE-8C816E35272D}" type="presParOf" srcId="{F966DEA4-7EAA-4E80-A306-F648279B232D}" destId="{6E75838F-196C-43F2-B981-F0AF24AC7FCB}" srcOrd="1" destOrd="0" presId="urn:microsoft.com/office/officeart/2005/8/layout/list1"/>
    <dgm:cxn modelId="{3E97E365-1709-49F5-B163-5E6F2CAF0ECC}" type="presParOf" srcId="{7A290004-0995-4830-9C6F-904FB3278716}" destId="{D4BB23CB-3EBE-45F1-ADA8-736A0BBE5A41}" srcOrd="9" destOrd="0" presId="urn:microsoft.com/office/officeart/2005/8/layout/list1"/>
    <dgm:cxn modelId="{8E9950F2-FC77-4BF1-A664-8548FDC564A4}" type="presParOf" srcId="{7A290004-0995-4830-9C6F-904FB3278716}" destId="{B11C5CAB-0B50-4981-BDEA-2DE82C009F69}" srcOrd="10" destOrd="0" presId="urn:microsoft.com/office/officeart/2005/8/layout/list1"/>
    <dgm:cxn modelId="{C360F203-FA09-4704-87FD-E92BFCFCD9F6}" type="presParOf" srcId="{7A290004-0995-4830-9C6F-904FB3278716}" destId="{D73B36E3-99C9-46A7-A349-E740160ACFD9}" srcOrd="11" destOrd="0" presId="urn:microsoft.com/office/officeart/2005/8/layout/list1"/>
    <dgm:cxn modelId="{BEC81409-0B8B-4DB6-ADA2-A26E972E2CA3}" type="presParOf" srcId="{7A290004-0995-4830-9C6F-904FB3278716}" destId="{55D20544-2B13-486C-8592-9F6CEA17CC16}" srcOrd="12" destOrd="0" presId="urn:microsoft.com/office/officeart/2005/8/layout/list1"/>
    <dgm:cxn modelId="{F2AD102A-4EA1-4181-BAFF-65F94D5074C0}" type="presParOf" srcId="{55D20544-2B13-486C-8592-9F6CEA17CC16}" destId="{CF4D4A23-9F74-48BA-8576-BB459DBCC866}" srcOrd="0" destOrd="0" presId="urn:microsoft.com/office/officeart/2005/8/layout/list1"/>
    <dgm:cxn modelId="{CFDEC50E-8A8D-491E-9E47-AE7A2CA0B581}" type="presParOf" srcId="{55D20544-2B13-486C-8592-9F6CEA17CC16}" destId="{1019EC44-5526-4578-B395-A718F7460B5B}" srcOrd="1" destOrd="0" presId="urn:microsoft.com/office/officeart/2005/8/layout/list1"/>
    <dgm:cxn modelId="{09061137-252B-4892-A6EB-E48C1DCC553F}" type="presParOf" srcId="{7A290004-0995-4830-9C6F-904FB3278716}" destId="{C78BEE64-7E50-4338-AF64-5FB10903CB8F}" srcOrd="13" destOrd="0" presId="urn:microsoft.com/office/officeart/2005/8/layout/list1"/>
    <dgm:cxn modelId="{49537B8A-98A4-473A-9B71-9276F3E697BA}" type="presParOf" srcId="{7A290004-0995-4830-9C6F-904FB3278716}" destId="{075C72F6-02B4-45A7-B062-C41246B46675}" srcOrd="14" destOrd="0" presId="urn:microsoft.com/office/officeart/2005/8/layout/list1"/>
    <dgm:cxn modelId="{3929A0A7-7106-417C-AE27-E88BD987B003}" type="presParOf" srcId="{7A290004-0995-4830-9C6F-904FB3278716}" destId="{7C758F47-16CE-45E3-B3CA-FD4C18983B17}" srcOrd="15" destOrd="0" presId="urn:microsoft.com/office/officeart/2005/8/layout/list1"/>
    <dgm:cxn modelId="{AC33D79F-FF4B-4F68-9299-D63AE00DE8D1}" type="presParOf" srcId="{7A290004-0995-4830-9C6F-904FB3278716}" destId="{1935FDA6-CCC2-474F-ACA6-517EC510422D}" srcOrd="16" destOrd="0" presId="urn:microsoft.com/office/officeart/2005/8/layout/list1"/>
    <dgm:cxn modelId="{1EA188F5-B0A6-4EAA-BF87-BE513F0D1768}" type="presParOf" srcId="{1935FDA6-CCC2-474F-ACA6-517EC510422D}" destId="{D0B8386C-02A5-4893-B2EC-70201DEF3EAF}" srcOrd="0" destOrd="0" presId="urn:microsoft.com/office/officeart/2005/8/layout/list1"/>
    <dgm:cxn modelId="{6D1C5991-9FD8-45FC-BE09-37C15DBF0D70}" type="presParOf" srcId="{1935FDA6-CCC2-474F-ACA6-517EC510422D}" destId="{0D5C0E1F-8F69-49DD-B8BF-6FAE11634EA3}" srcOrd="1" destOrd="0" presId="urn:microsoft.com/office/officeart/2005/8/layout/list1"/>
    <dgm:cxn modelId="{8869BF14-03C6-4CB0-8F7D-A0C240014D38}" type="presParOf" srcId="{7A290004-0995-4830-9C6F-904FB3278716}" destId="{7E8A65EC-B151-476F-9FB4-D0E0D546D4D1}" srcOrd="17" destOrd="0" presId="urn:microsoft.com/office/officeart/2005/8/layout/list1"/>
    <dgm:cxn modelId="{66141993-65CB-4930-93DE-027B6E9F7FF0}" type="presParOf" srcId="{7A290004-0995-4830-9C6F-904FB3278716}" destId="{189C0045-37B9-4047-9F8D-ABB27308FF42}" srcOrd="18" destOrd="0" presId="urn:microsoft.com/office/officeart/2005/8/layout/list1"/>
    <dgm:cxn modelId="{543C72E2-C12E-4D86-9ECB-630C2E83AF84}" type="presParOf" srcId="{7A290004-0995-4830-9C6F-904FB3278716}" destId="{471D97C8-3C26-4372-9AD1-CA8E03AB9868}" srcOrd="19" destOrd="0" presId="urn:microsoft.com/office/officeart/2005/8/layout/list1"/>
    <dgm:cxn modelId="{13528323-48C5-4053-BA76-7BC5AB3E1AFD}" type="presParOf" srcId="{7A290004-0995-4830-9C6F-904FB3278716}" destId="{429B0292-9A6B-4D27-B57D-35136E854B75}" srcOrd="20" destOrd="0" presId="urn:microsoft.com/office/officeart/2005/8/layout/list1"/>
    <dgm:cxn modelId="{0AA501B1-98F7-410A-95E2-80F6B725F6DD}" type="presParOf" srcId="{429B0292-9A6B-4D27-B57D-35136E854B75}" destId="{BAAB039F-4086-4870-8724-DEC968153A19}" srcOrd="0" destOrd="0" presId="urn:microsoft.com/office/officeart/2005/8/layout/list1"/>
    <dgm:cxn modelId="{6BF91630-0B95-4977-8FA5-C5957ABC799F}" type="presParOf" srcId="{429B0292-9A6B-4D27-B57D-35136E854B75}" destId="{DCF25F47-4016-4C2E-9101-ED4F53C502DB}" srcOrd="1" destOrd="0" presId="urn:microsoft.com/office/officeart/2005/8/layout/list1"/>
    <dgm:cxn modelId="{EE6D996E-B23D-4439-A94D-36E86CB5C8F9}" type="presParOf" srcId="{7A290004-0995-4830-9C6F-904FB3278716}" destId="{7334FE67-771C-4751-865E-0B0D1600DAA6}" srcOrd="21" destOrd="0" presId="urn:microsoft.com/office/officeart/2005/8/layout/list1"/>
    <dgm:cxn modelId="{F02799E8-C2FF-4E06-BD47-B09C7C7DA211}" type="presParOf" srcId="{7A290004-0995-4830-9C6F-904FB3278716}" destId="{27511CEB-850F-4212-AE7A-8C35BC7C79D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A2BF84-354C-4632-B6D3-AD52DB8A2C5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410A376-3503-455D-84AB-993E072845CF}">
      <dgm:prSet phldrT="[Text]" custT="1"/>
      <dgm:spPr/>
      <dgm:t>
        <a:bodyPr/>
        <a:lstStyle/>
        <a:p>
          <a:endParaRPr lang="en-US" sz="2400" dirty="0">
            <a:latin typeface="Arial" panose="020B0604020202020204" pitchFamily="34" charset="0"/>
            <a:cs typeface="Arial" panose="020B0604020202020204" pitchFamily="34" charset="0"/>
          </a:endParaRPr>
        </a:p>
      </dgm:t>
    </dgm:pt>
    <dgm:pt modelId="{7304EE8C-84C8-4D9F-B83F-F40AB616F60A}" type="parTrans" cxnId="{8BEDD9D7-F8AC-433F-97FD-F65834E0A65E}">
      <dgm:prSet/>
      <dgm:spPr/>
      <dgm:t>
        <a:bodyPr/>
        <a:lstStyle/>
        <a:p>
          <a:endParaRPr lang="en-US"/>
        </a:p>
      </dgm:t>
    </dgm:pt>
    <dgm:pt modelId="{B0AD1025-5155-4FEE-B606-E09472D08656}" type="sibTrans" cxnId="{8BEDD9D7-F8AC-433F-97FD-F65834E0A65E}">
      <dgm:prSet/>
      <dgm:spPr/>
      <dgm:t>
        <a:bodyPr/>
        <a:lstStyle/>
        <a:p>
          <a:endParaRPr lang="en-US"/>
        </a:p>
      </dgm:t>
    </dgm:pt>
    <dgm:pt modelId="{18C8FC12-8CB0-419E-B34B-B9759B251E71}">
      <dgm:prSet phldrT="[Text]" custT="1"/>
      <dgm:spPr/>
      <dgm:t>
        <a:bodyPr/>
        <a:lstStyle/>
        <a:p>
          <a:endParaRPr lang="en-US"/>
        </a:p>
      </dgm:t>
    </dgm:pt>
    <dgm:pt modelId="{F3046A34-F662-4214-94C9-6F9F18E3EAF4}" type="parTrans" cxnId="{2AC14E18-F578-4DD8-A2BE-1A875D0FD82E}">
      <dgm:prSet/>
      <dgm:spPr/>
      <dgm:t>
        <a:bodyPr/>
        <a:lstStyle/>
        <a:p>
          <a:endParaRPr lang="en-US"/>
        </a:p>
      </dgm:t>
    </dgm:pt>
    <dgm:pt modelId="{D5F1C27B-2CB6-4983-A26E-CFF9C157EB28}" type="sibTrans" cxnId="{2AC14E18-F578-4DD8-A2BE-1A875D0FD82E}">
      <dgm:prSet/>
      <dgm:spPr/>
      <dgm:t>
        <a:bodyPr/>
        <a:lstStyle/>
        <a:p>
          <a:endParaRPr lang="en-US"/>
        </a:p>
      </dgm:t>
    </dgm:pt>
    <dgm:pt modelId="{3B58B1F9-C2A6-47D5-90F1-488136FD383E}">
      <dgm:prSet/>
      <dgm:spPr/>
      <dgm:t>
        <a:bodyPr/>
        <a:lstStyle/>
        <a:p>
          <a:endParaRPr lang="en-US" dirty="0"/>
        </a:p>
      </dgm:t>
    </dgm:pt>
    <dgm:pt modelId="{FEA22D7E-3A1E-42BC-8101-2CF87A01B039}" type="parTrans" cxnId="{E30D6732-219B-4F35-9FB5-816398C7D31D}">
      <dgm:prSet/>
      <dgm:spPr/>
      <dgm:t>
        <a:bodyPr/>
        <a:lstStyle/>
        <a:p>
          <a:endParaRPr lang="en-US"/>
        </a:p>
      </dgm:t>
    </dgm:pt>
    <dgm:pt modelId="{998AC68B-8B47-446B-BF19-4F80A9CD59E8}" type="sibTrans" cxnId="{E30D6732-219B-4F35-9FB5-816398C7D31D}">
      <dgm:prSet/>
      <dgm:spPr/>
      <dgm:t>
        <a:bodyPr/>
        <a:lstStyle/>
        <a:p>
          <a:endParaRPr lang="en-US"/>
        </a:p>
      </dgm:t>
    </dgm:pt>
    <dgm:pt modelId="{44B17C3D-1877-49E1-B9CB-4B718C48CD8D}">
      <dgm:prSet/>
      <dgm:spPr/>
      <dgm:t>
        <a:bodyPr/>
        <a:lstStyle/>
        <a:p>
          <a:r>
            <a:rPr lang="en-US" dirty="0"/>
            <a:t>inhaling or breathing of foods, liquids, saliva, or objects into the trachea or lungs</a:t>
          </a:r>
        </a:p>
      </dgm:t>
    </dgm:pt>
    <dgm:pt modelId="{7ADF4133-F75E-44AD-BD71-58B054C6A3A1}" type="parTrans" cxnId="{D1C3AB10-6098-49A0-876E-0CC6B84AE7D6}">
      <dgm:prSet/>
      <dgm:spPr/>
      <dgm:t>
        <a:bodyPr/>
        <a:lstStyle/>
        <a:p>
          <a:endParaRPr lang="en-US"/>
        </a:p>
      </dgm:t>
    </dgm:pt>
    <dgm:pt modelId="{A0808CD3-0030-436B-88FA-ACFCF7C3B5D4}" type="sibTrans" cxnId="{D1C3AB10-6098-49A0-876E-0CC6B84AE7D6}">
      <dgm:prSet/>
      <dgm:spPr/>
      <dgm:t>
        <a:bodyPr/>
        <a:lstStyle/>
        <a:p>
          <a:endParaRPr lang="en-US"/>
        </a:p>
      </dgm:t>
    </dgm:pt>
    <dgm:pt modelId="{DE9262D9-E32D-47B8-84B2-46DAE3F33430}" type="pres">
      <dgm:prSet presAssocID="{F5A2BF84-354C-4632-B6D3-AD52DB8A2C5C}" presName="Name0" presStyleCnt="0">
        <dgm:presLayoutVars>
          <dgm:chMax val="2"/>
          <dgm:chPref val="2"/>
          <dgm:animLvl val="lvl"/>
        </dgm:presLayoutVars>
      </dgm:prSet>
      <dgm:spPr/>
    </dgm:pt>
    <dgm:pt modelId="{6A1E740E-1C65-431C-B01D-923AA4C0BEF6}" type="pres">
      <dgm:prSet presAssocID="{F5A2BF84-354C-4632-B6D3-AD52DB8A2C5C}" presName="LeftText" presStyleLbl="revTx" presStyleIdx="0" presStyleCnt="0">
        <dgm:presLayoutVars>
          <dgm:bulletEnabled val="1"/>
        </dgm:presLayoutVars>
      </dgm:prSet>
      <dgm:spPr/>
    </dgm:pt>
    <dgm:pt modelId="{1DF57CE0-4D65-4CA4-9ACF-75CE42304FB1}" type="pres">
      <dgm:prSet presAssocID="{F5A2BF84-354C-4632-B6D3-AD52DB8A2C5C}" presName="LeftNode" presStyleLbl="bgImgPlace1" presStyleIdx="0" presStyleCnt="2" custScaleX="151964" custScaleY="129318" custLinFactNeighborX="-15566" custLinFactNeighborY="-3053">
        <dgm:presLayoutVars>
          <dgm:chMax val="2"/>
          <dgm:chPref val="2"/>
        </dgm:presLayoutVars>
      </dgm:prSet>
      <dgm:spPr/>
    </dgm:pt>
    <dgm:pt modelId="{6F583F13-7553-44F0-B25F-F2B4EC5C2474}" type="pres">
      <dgm:prSet presAssocID="{F5A2BF84-354C-4632-B6D3-AD52DB8A2C5C}" presName="RightText" presStyleLbl="revTx" presStyleIdx="0" presStyleCnt="0">
        <dgm:presLayoutVars>
          <dgm:bulletEnabled val="1"/>
        </dgm:presLayoutVars>
      </dgm:prSet>
      <dgm:spPr/>
    </dgm:pt>
    <dgm:pt modelId="{83CAF8CC-05A9-4EAF-B463-731914E5685B}" type="pres">
      <dgm:prSet presAssocID="{F5A2BF84-354C-4632-B6D3-AD52DB8A2C5C}" presName="RightNode" presStyleLbl="bgImgPlace1" presStyleIdx="1" presStyleCnt="2" custScaleX="197060" custScaleY="153748" custLinFactNeighborX="53565" custLinFactNeighborY="4119">
        <dgm:presLayoutVars>
          <dgm:chMax val="0"/>
          <dgm:chPref val="0"/>
        </dgm:presLayoutVars>
      </dgm:prSet>
      <dgm:spPr/>
    </dgm:pt>
    <dgm:pt modelId="{B5D8C75A-6152-4A84-A34A-CA02FAC7F98F}" type="pres">
      <dgm:prSet presAssocID="{F5A2BF84-354C-4632-B6D3-AD52DB8A2C5C}" presName="TopArrow" presStyleLbl="node1" presStyleIdx="0" presStyleCnt="2" custLinFactNeighborX="-8514" custLinFactNeighborY="-30374"/>
      <dgm:spPr/>
    </dgm:pt>
    <dgm:pt modelId="{BB0D5E84-133F-45C7-AC85-409B4660F820}" type="pres">
      <dgm:prSet presAssocID="{F5A2BF84-354C-4632-B6D3-AD52DB8A2C5C}" presName="BottomArrow" presStyleLbl="node1" presStyleIdx="1" presStyleCnt="2" custAng="0" custLinFactNeighborX="24945" custLinFactNeighborY="17344"/>
      <dgm:spPr/>
    </dgm:pt>
  </dgm:ptLst>
  <dgm:cxnLst>
    <dgm:cxn modelId="{D1C3AB10-6098-49A0-876E-0CC6B84AE7D6}" srcId="{F5A2BF84-354C-4632-B6D3-AD52DB8A2C5C}" destId="{44B17C3D-1877-49E1-B9CB-4B718C48CD8D}" srcOrd="1" destOrd="0" parTransId="{7ADF4133-F75E-44AD-BD71-58B054C6A3A1}" sibTransId="{A0808CD3-0030-436B-88FA-ACFCF7C3B5D4}"/>
    <dgm:cxn modelId="{2AC14E18-F578-4DD8-A2BE-1A875D0FD82E}" srcId="{F5A2BF84-354C-4632-B6D3-AD52DB8A2C5C}" destId="{18C8FC12-8CB0-419E-B34B-B9759B251E71}" srcOrd="3" destOrd="0" parTransId="{F3046A34-F662-4214-94C9-6F9F18E3EAF4}" sibTransId="{D5F1C27B-2CB6-4983-A26E-CFF9C157EB28}"/>
    <dgm:cxn modelId="{E30D6732-219B-4F35-9FB5-816398C7D31D}" srcId="{F5A2BF84-354C-4632-B6D3-AD52DB8A2C5C}" destId="{3B58B1F9-C2A6-47D5-90F1-488136FD383E}" srcOrd="2" destOrd="0" parTransId="{FEA22D7E-3A1E-42BC-8101-2CF87A01B039}" sibTransId="{998AC68B-8B47-446B-BF19-4F80A9CD59E8}"/>
    <dgm:cxn modelId="{5810B243-CF5C-4ED5-809B-2ACCAB7EAC37}" type="presOf" srcId="{44B17C3D-1877-49E1-B9CB-4B718C48CD8D}" destId="{83CAF8CC-05A9-4EAF-B463-731914E5685B}" srcOrd="1" destOrd="0" presId="urn:microsoft.com/office/officeart/2009/layout/ReverseList"/>
    <dgm:cxn modelId="{CE70079A-4E84-4180-8E5D-803B3681927D}" type="presOf" srcId="{F5A2BF84-354C-4632-B6D3-AD52DB8A2C5C}" destId="{DE9262D9-E32D-47B8-84B2-46DAE3F33430}" srcOrd="0" destOrd="0" presId="urn:microsoft.com/office/officeart/2009/layout/ReverseList"/>
    <dgm:cxn modelId="{8BEDD9D7-F8AC-433F-97FD-F65834E0A65E}" srcId="{F5A2BF84-354C-4632-B6D3-AD52DB8A2C5C}" destId="{5410A376-3503-455D-84AB-993E072845CF}" srcOrd="0" destOrd="0" parTransId="{7304EE8C-84C8-4D9F-B83F-F40AB616F60A}" sibTransId="{B0AD1025-5155-4FEE-B606-E09472D08656}"/>
    <dgm:cxn modelId="{299520D8-60D6-48DD-98B7-56F28BFA9687}" type="presOf" srcId="{5410A376-3503-455D-84AB-993E072845CF}" destId="{6A1E740E-1C65-431C-B01D-923AA4C0BEF6}" srcOrd="0" destOrd="0" presId="urn:microsoft.com/office/officeart/2009/layout/ReverseList"/>
    <dgm:cxn modelId="{874ECCEE-5EA5-46B0-BB52-BEB6BFC1680B}" type="presOf" srcId="{5410A376-3503-455D-84AB-993E072845CF}" destId="{1DF57CE0-4D65-4CA4-9ACF-75CE42304FB1}" srcOrd="1" destOrd="0" presId="urn:microsoft.com/office/officeart/2009/layout/ReverseList"/>
    <dgm:cxn modelId="{515C8DFB-DCAF-4BA9-8211-A315B638980E}" type="presOf" srcId="{44B17C3D-1877-49E1-B9CB-4B718C48CD8D}" destId="{6F583F13-7553-44F0-B25F-F2B4EC5C2474}" srcOrd="0" destOrd="0" presId="urn:microsoft.com/office/officeart/2009/layout/ReverseList"/>
    <dgm:cxn modelId="{15AE3900-4AF3-4C7D-8EE4-8392DC3ABC71}" type="presParOf" srcId="{DE9262D9-E32D-47B8-84B2-46DAE3F33430}" destId="{6A1E740E-1C65-431C-B01D-923AA4C0BEF6}" srcOrd="0" destOrd="0" presId="urn:microsoft.com/office/officeart/2009/layout/ReverseList"/>
    <dgm:cxn modelId="{F6BB9123-B63C-495C-9F49-EA3694562350}" type="presParOf" srcId="{DE9262D9-E32D-47B8-84B2-46DAE3F33430}" destId="{1DF57CE0-4D65-4CA4-9ACF-75CE42304FB1}" srcOrd="1" destOrd="0" presId="urn:microsoft.com/office/officeart/2009/layout/ReverseList"/>
    <dgm:cxn modelId="{AAA685D7-B20C-4143-A198-EE033776EF38}" type="presParOf" srcId="{DE9262D9-E32D-47B8-84B2-46DAE3F33430}" destId="{6F583F13-7553-44F0-B25F-F2B4EC5C2474}" srcOrd="2" destOrd="0" presId="urn:microsoft.com/office/officeart/2009/layout/ReverseList"/>
    <dgm:cxn modelId="{20DCFFA3-C870-4A4D-8385-8EFF86DCDD18}" type="presParOf" srcId="{DE9262D9-E32D-47B8-84B2-46DAE3F33430}" destId="{83CAF8CC-05A9-4EAF-B463-731914E5685B}" srcOrd="3" destOrd="0" presId="urn:microsoft.com/office/officeart/2009/layout/ReverseList"/>
    <dgm:cxn modelId="{224EF6C5-5690-4FA7-8152-D3813F2ECD50}" type="presParOf" srcId="{DE9262D9-E32D-47B8-84B2-46DAE3F33430}" destId="{B5D8C75A-6152-4A84-A34A-CA02FAC7F98F}" srcOrd="4" destOrd="0" presId="urn:microsoft.com/office/officeart/2009/layout/ReverseList"/>
    <dgm:cxn modelId="{27747E0F-1771-4C28-8037-A4E8A816B339}" type="presParOf" srcId="{DE9262D9-E32D-47B8-84B2-46DAE3F33430}" destId="{BB0D5E84-133F-45C7-AC85-409B4660F820}"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CE9E78-1FD5-408C-BF42-BB778783D6D2}"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A925ABC8-1D32-46C4-8D5B-E1E897282514}">
      <dgm:prSet phldrT="[Text]" custT="1"/>
      <dgm:spPr/>
      <dgm:t>
        <a:bodyPr/>
        <a:lstStyle/>
        <a:p>
          <a:r>
            <a:rPr lang="en-US" sz="2400" dirty="0"/>
            <a:t>Common cause of death in group care settings </a:t>
          </a:r>
        </a:p>
      </dgm:t>
    </dgm:pt>
    <dgm:pt modelId="{8C31C552-CEA1-4974-BA70-974E3D7F9581}" type="parTrans" cxnId="{02C05605-5CC8-4DF0-956C-E545CD006932}">
      <dgm:prSet/>
      <dgm:spPr/>
      <dgm:t>
        <a:bodyPr/>
        <a:lstStyle/>
        <a:p>
          <a:endParaRPr lang="en-US"/>
        </a:p>
      </dgm:t>
    </dgm:pt>
    <dgm:pt modelId="{88193639-64F1-4A27-B05A-241A3D1932CF}" type="sibTrans" cxnId="{02C05605-5CC8-4DF0-956C-E545CD006932}">
      <dgm:prSet/>
      <dgm:spPr/>
      <dgm:t>
        <a:bodyPr/>
        <a:lstStyle/>
        <a:p>
          <a:endParaRPr lang="en-US"/>
        </a:p>
      </dgm:t>
    </dgm:pt>
    <dgm:pt modelId="{EE8EBD04-0121-4F3E-8913-7D8EAC039F6E}">
      <dgm:prSet phldrT="[Text]" custT="1"/>
      <dgm:spPr/>
      <dgm:t>
        <a:bodyPr/>
        <a:lstStyle/>
        <a:p>
          <a:r>
            <a:rPr lang="en-US" sz="2400" dirty="0"/>
            <a:t>Subtle, silent while  compromising the  respiratory status</a:t>
          </a:r>
        </a:p>
      </dgm:t>
    </dgm:pt>
    <dgm:pt modelId="{03DFFEFC-9E10-428C-B7E6-6407830AF9B5}" type="parTrans" cxnId="{B79017EC-F72A-476D-BD0A-D34532AEBD0D}">
      <dgm:prSet/>
      <dgm:spPr/>
      <dgm:t>
        <a:bodyPr/>
        <a:lstStyle/>
        <a:p>
          <a:endParaRPr lang="en-US"/>
        </a:p>
      </dgm:t>
    </dgm:pt>
    <dgm:pt modelId="{0D57E607-F87B-471F-B937-72CD594B8DA0}" type="sibTrans" cxnId="{B79017EC-F72A-476D-BD0A-D34532AEBD0D}">
      <dgm:prSet/>
      <dgm:spPr/>
      <dgm:t>
        <a:bodyPr/>
        <a:lstStyle/>
        <a:p>
          <a:endParaRPr lang="en-US"/>
        </a:p>
      </dgm:t>
    </dgm:pt>
    <dgm:pt modelId="{7232DA02-BC99-43F0-859B-61BB9DC864CA}">
      <dgm:prSet phldrT="[Text]" custT="1"/>
      <dgm:spPr/>
      <dgm:t>
        <a:bodyPr/>
        <a:lstStyle/>
        <a:p>
          <a:r>
            <a:rPr lang="en-US" sz="2400" dirty="0"/>
            <a:t>Aspiration pneumonia not always detected right away</a:t>
          </a:r>
        </a:p>
      </dgm:t>
    </dgm:pt>
    <dgm:pt modelId="{53079E9E-6B0B-430F-8CBA-6C549E131E37}" type="parTrans" cxnId="{BB4C6FC6-6068-4BD7-A98E-9B4AF0A170EA}">
      <dgm:prSet/>
      <dgm:spPr/>
      <dgm:t>
        <a:bodyPr/>
        <a:lstStyle/>
        <a:p>
          <a:endParaRPr lang="en-US"/>
        </a:p>
      </dgm:t>
    </dgm:pt>
    <dgm:pt modelId="{8212B600-2B9D-4737-A98C-9E914880F5C4}" type="sibTrans" cxnId="{BB4C6FC6-6068-4BD7-A98E-9B4AF0A170EA}">
      <dgm:prSet/>
      <dgm:spPr/>
      <dgm:t>
        <a:bodyPr/>
        <a:lstStyle/>
        <a:p>
          <a:endParaRPr lang="en-US"/>
        </a:p>
      </dgm:t>
    </dgm:pt>
    <dgm:pt modelId="{FF8272BB-70E5-4E57-94D5-30B2AFE13936}" type="pres">
      <dgm:prSet presAssocID="{98CE9E78-1FD5-408C-BF42-BB778783D6D2}" presName="hierChild1" presStyleCnt="0">
        <dgm:presLayoutVars>
          <dgm:chPref val="1"/>
          <dgm:dir/>
          <dgm:animOne val="branch"/>
          <dgm:animLvl val="lvl"/>
          <dgm:resizeHandles/>
        </dgm:presLayoutVars>
      </dgm:prSet>
      <dgm:spPr/>
    </dgm:pt>
    <dgm:pt modelId="{1F54366B-18A3-4FF5-9067-4F5B9844A8A0}" type="pres">
      <dgm:prSet presAssocID="{A925ABC8-1D32-46C4-8D5B-E1E897282514}" presName="hierRoot1" presStyleCnt="0"/>
      <dgm:spPr/>
    </dgm:pt>
    <dgm:pt modelId="{29C88B96-829F-4C2C-AA06-4E715AB63486}" type="pres">
      <dgm:prSet presAssocID="{A925ABC8-1D32-46C4-8D5B-E1E897282514}" presName="composite" presStyleCnt="0"/>
      <dgm:spPr/>
    </dgm:pt>
    <dgm:pt modelId="{EBA895FF-5E17-447E-82B7-2CA3394C6BD5}" type="pres">
      <dgm:prSet presAssocID="{A925ABC8-1D32-46C4-8D5B-E1E897282514}" presName="background" presStyleLbl="node0" presStyleIdx="0" presStyleCnt="3"/>
      <dgm:spPr/>
    </dgm:pt>
    <dgm:pt modelId="{DB64C7C9-4D5D-4A24-A909-51896F69E191}" type="pres">
      <dgm:prSet presAssocID="{A925ABC8-1D32-46C4-8D5B-E1E897282514}" presName="text" presStyleLbl="fgAcc0" presStyleIdx="0" presStyleCnt="3" custScaleY="210489">
        <dgm:presLayoutVars>
          <dgm:chPref val="3"/>
        </dgm:presLayoutVars>
      </dgm:prSet>
      <dgm:spPr/>
    </dgm:pt>
    <dgm:pt modelId="{85A51376-3BDD-4E4F-9D33-A13B7F2A03E3}" type="pres">
      <dgm:prSet presAssocID="{A925ABC8-1D32-46C4-8D5B-E1E897282514}" presName="hierChild2" presStyleCnt="0"/>
      <dgm:spPr/>
    </dgm:pt>
    <dgm:pt modelId="{B5B0927E-D39D-4991-8260-C675C2AB4601}" type="pres">
      <dgm:prSet presAssocID="{EE8EBD04-0121-4F3E-8913-7D8EAC039F6E}" presName="hierRoot1" presStyleCnt="0"/>
      <dgm:spPr/>
    </dgm:pt>
    <dgm:pt modelId="{58895710-E7C9-4173-9E1A-8C5DF663E08B}" type="pres">
      <dgm:prSet presAssocID="{EE8EBD04-0121-4F3E-8913-7D8EAC039F6E}" presName="composite" presStyleCnt="0"/>
      <dgm:spPr/>
    </dgm:pt>
    <dgm:pt modelId="{6151D193-443D-4C38-BC5F-0D8EF391462C}" type="pres">
      <dgm:prSet presAssocID="{EE8EBD04-0121-4F3E-8913-7D8EAC039F6E}" presName="background" presStyleLbl="node0" presStyleIdx="1" presStyleCnt="3"/>
      <dgm:spPr/>
    </dgm:pt>
    <dgm:pt modelId="{A6879412-474B-4648-906A-A3ED73B21A8D}" type="pres">
      <dgm:prSet presAssocID="{EE8EBD04-0121-4F3E-8913-7D8EAC039F6E}" presName="text" presStyleLbl="fgAcc0" presStyleIdx="1" presStyleCnt="3" custScaleX="125943" custScaleY="209418">
        <dgm:presLayoutVars>
          <dgm:chPref val="3"/>
        </dgm:presLayoutVars>
      </dgm:prSet>
      <dgm:spPr/>
    </dgm:pt>
    <dgm:pt modelId="{B9CE62CC-A0D3-45F5-B59B-5DDFA4FA9F6A}" type="pres">
      <dgm:prSet presAssocID="{EE8EBD04-0121-4F3E-8913-7D8EAC039F6E}" presName="hierChild2" presStyleCnt="0"/>
      <dgm:spPr/>
    </dgm:pt>
    <dgm:pt modelId="{5D5587E3-A471-4087-B4D1-E9F35BF7DC09}" type="pres">
      <dgm:prSet presAssocID="{7232DA02-BC99-43F0-859B-61BB9DC864CA}" presName="hierRoot1" presStyleCnt="0"/>
      <dgm:spPr/>
    </dgm:pt>
    <dgm:pt modelId="{93EF9E12-B332-4248-B7E0-082DD7EAF430}" type="pres">
      <dgm:prSet presAssocID="{7232DA02-BC99-43F0-859B-61BB9DC864CA}" presName="composite" presStyleCnt="0"/>
      <dgm:spPr/>
    </dgm:pt>
    <dgm:pt modelId="{78F68FE9-E760-4685-B786-42C18BEC9CDB}" type="pres">
      <dgm:prSet presAssocID="{7232DA02-BC99-43F0-859B-61BB9DC864CA}" presName="background" presStyleLbl="node0" presStyleIdx="2" presStyleCnt="3"/>
      <dgm:spPr/>
    </dgm:pt>
    <dgm:pt modelId="{84F843C4-ECC4-454D-8615-1AC53569654A}" type="pres">
      <dgm:prSet presAssocID="{7232DA02-BC99-43F0-859B-61BB9DC864CA}" presName="text" presStyleLbl="fgAcc0" presStyleIdx="2" presStyleCnt="3" custScaleY="177381">
        <dgm:presLayoutVars>
          <dgm:chPref val="3"/>
        </dgm:presLayoutVars>
      </dgm:prSet>
      <dgm:spPr/>
    </dgm:pt>
    <dgm:pt modelId="{385612C6-D042-48A4-8F32-4BD7CB270E72}" type="pres">
      <dgm:prSet presAssocID="{7232DA02-BC99-43F0-859B-61BB9DC864CA}" presName="hierChild2" presStyleCnt="0"/>
      <dgm:spPr/>
    </dgm:pt>
  </dgm:ptLst>
  <dgm:cxnLst>
    <dgm:cxn modelId="{02C05605-5CC8-4DF0-956C-E545CD006932}" srcId="{98CE9E78-1FD5-408C-BF42-BB778783D6D2}" destId="{A925ABC8-1D32-46C4-8D5B-E1E897282514}" srcOrd="0" destOrd="0" parTransId="{8C31C552-CEA1-4974-BA70-974E3D7F9581}" sibTransId="{88193639-64F1-4A27-B05A-241A3D1932CF}"/>
    <dgm:cxn modelId="{BB51F44B-B162-47E4-A8E3-AA98ABBDB53E}" type="presOf" srcId="{98CE9E78-1FD5-408C-BF42-BB778783D6D2}" destId="{FF8272BB-70E5-4E57-94D5-30B2AFE13936}" srcOrd="0" destOrd="0" presId="urn:microsoft.com/office/officeart/2005/8/layout/hierarchy1"/>
    <dgm:cxn modelId="{02E72B57-9374-4456-AEEE-04B310B20A97}" type="presOf" srcId="{EE8EBD04-0121-4F3E-8913-7D8EAC039F6E}" destId="{A6879412-474B-4648-906A-A3ED73B21A8D}" srcOrd="0" destOrd="0" presId="urn:microsoft.com/office/officeart/2005/8/layout/hierarchy1"/>
    <dgm:cxn modelId="{B3AB4B9D-1A3E-40D9-AC05-BD546DFCDF42}" type="presOf" srcId="{A925ABC8-1D32-46C4-8D5B-E1E897282514}" destId="{DB64C7C9-4D5D-4A24-A909-51896F69E191}" srcOrd="0" destOrd="0" presId="urn:microsoft.com/office/officeart/2005/8/layout/hierarchy1"/>
    <dgm:cxn modelId="{D1557DA7-CA9F-4A8F-B041-FD2C620AF73F}" type="presOf" srcId="{7232DA02-BC99-43F0-859B-61BB9DC864CA}" destId="{84F843C4-ECC4-454D-8615-1AC53569654A}" srcOrd="0" destOrd="0" presId="urn:microsoft.com/office/officeart/2005/8/layout/hierarchy1"/>
    <dgm:cxn modelId="{BB4C6FC6-6068-4BD7-A98E-9B4AF0A170EA}" srcId="{98CE9E78-1FD5-408C-BF42-BB778783D6D2}" destId="{7232DA02-BC99-43F0-859B-61BB9DC864CA}" srcOrd="2" destOrd="0" parTransId="{53079E9E-6B0B-430F-8CBA-6C549E131E37}" sibTransId="{8212B600-2B9D-4737-A98C-9E914880F5C4}"/>
    <dgm:cxn modelId="{B79017EC-F72A-476D-BD0A-D34532AEBD0D}" srcId="{98CE9E78-1FD5-408C-BF42-BB778783D6D2}" destId="{EE8EBD04-0121-4F3E-8913-7D8EAC039F6E}" srcOrd="1" destOrd="0" parTransId="{03DFFEFC-9E10-428C-B7E6-6407830AF9B5}" sibTransId="{0D57E607-F87B-471F-B937-72CD594B8DA0}"/>
    <dgm:cxn modelId="{86DE09EF-28C6-4713-A187-1B67C6BFBE6A}" type="presParOf" srcId="{FF8272BB-70E5-4E57-94D5-30B2AFE13936}" destId="{1F54366B-18A3-4FF5-9067-4F5B9844A8A0}" srcOrd="0" destOrd="0" presId="urn:microsoft.com/office/officeart/2005/8/layout/hierarchy1"/>
    <dgm:cxn modelId="{C31BFE3F-D1D3-4C1B-9F20-74539DDCD8C1}" type="presParOf" srcId="{1F54366B-18A3-4FF5-9067-4F5B9844A8A0}" destId="{29C88B96-829F-4C2C-AA06-4E715AB63486}" srcOrd="0" destOrd="0" presId="urn:microsoft.com/office/officeart/2005/8/layout/hierarchy1"/>
    <dgm:cxn modelId="{9F827A45-BF94-4F30-99DE-EE1A668E1099}" type="presParOf" srcId="{29C88B96-829F-4C2C-AA06-4E715AB63486}" destId="{EBA895FF-5E17-447E-82B7-2CA3394C6BD5}" srcOrd="0" destOrd="0" presId="urn:microsoft.com/office/officeart/2005/8/layout/hierarchy1"/>
    <dgm:cxn modelId="{E9E177DA-1426-4387-9EE8-99BFE61D008A}" type="presParOf" srcId="{29C88B96-829F-4C2C-AA06-4E715AB63486}" destId="{DB64C7C9-4D5D-4A24-A909-51896F69E191}" srcOrd="1" destOrd="0" presId="urn:microsoft.com/office/officeart/2005/8/layout/hierarchy1"/>
    <dgm:cxn modelId="{2FFEE001-7B09-43AA-8D3E-D1410E099488}" type="presParOf" srcId="{1F54366B-18A3-4FF5-9067-4F5B9844A8A0}" destId="{85A51376-3BDD-4E4F-9D33-A13B7F2A03E3}" srcOrd="1" destOrd="0" presId="urn:microsoft.com/office/officeart/2005/8/layout/hierarchy1"/>
    <dgm:cxn modelId="{A6B9B3EA-8FE1-4EC4-9DB8-08DECCBFF773}" type="presParOf" srcId="{FF8272BB-70E5-4E57-94D5-30B2AFE13936}" destId="{B5B0927E-D39D-4991-8260-C675C2AB4601}" srcOrd="1" destOrd="0" presId="urn:microsoft.com/office/officeart/2005/8/layout/hierarchy1"/>
    <dgm:cxn modelId="{B6AC4318-5377-442B-94E1-3B92143E926D}" type="presParOf" srcId="{B5B0927E-D39D-4991-8260-C675C2AB4601}" destId="{58895710-E7C9-4173-9E1A-8C5DF663E08B}" srcOrd="0" destOrd="0" presId="urn:microsoft.com/office/officeart/2005/8/layout/hierarchy1"/>
    <dgm:cxn modelId="{1E72B9C2-95B4-47D8-A51A-D743128AC847}" type="presParOf" srcId="{58895710-E7C9-4173-9E1A-8C5DF663E08B}" destId="{6151D193-443D-4C38-BC5F-0D8EF391462C}" srcOrd="0" destOrd="0" presId="urn:microsoft.com/office/officeart/2005/8/layout/hierarchy1"/>
    <dgm:cxn modelId="{55B7716F-D37F-42C7-81CD-383C0E97FB10}" type="presParOf" srcId="{58895710-E7C9-4173-9E1A-8C5DF663E08B}" destId="{A6879412-474B-4648-906A-A3ED73B21A8D}" srcOrd="1" destOrd="0" presId="urn:microsoft.com/office/officeart/2005/8/layout/hierarchy1"/>
    <dgm:cxn modelId="{6CF20409-0437-4432-9615-EA90D5B89A0A}" type="presParOf" srcId="{B5B0927E-D39D-4991-8260-C675C2AB4601}" destId="{B9CE62CC-A0D3-45F5-B59B-5DDFA4FA9F6A}" srcOrd="1" destOrd="0" presId="urn:microsoft.com/office/officeart/2005/8/layout/hierarchy1"/>
    <dgm:cxn modelId="{0240ED68-631D-4580-B3E6-67F319567B48}" type="presParOf" srcId="{FF8272BB-70E5-4E57-94D5-30B2AFE13936}" destId="{5D5587E3-A471-4087-B4D1-E9F35BF7DC09}" srcOrd="2" destOrd="0" presId="urn:microsoft.com/office/officeart/2005/8/layout/hierarchy1"/>
    <dgm:cxn modelId="{BB20AAED-FBF6-4291-BD78-02B16EE1097D}" type="presParOf" srcId="{5D5587E3-A471-4087-B4D1-E9F35BF7DC09}" destId="{93EF9E12-B332-4248-B7E0-082DD7EAF430}" srcOrd="0" destOrd="0" presId="urn:microsoft.com/office/officeart/2005/8/layout/hierarchy1"/>
    <dgm:cxn modelId="{F51942CC-3DB8-45E9-9217-0122A04593C3}" type="presParOf" srcId="{93EF9E12-B332-4248-B7E0-082DD7EAF430}" destId="{78F68FE9-E760-4685-B786-42C18BEC9CDB}" srcOrd="0" destOrd="0" presId="urn:microsoft.com/office/officeart/2005/8/layout/hierarchy1"/>
    <dgm:cxn modelId="{DE9BD6B8-37E5-4296-81D7-2CE35B137EB0}" type="presParOf" srcId="{93EF9E12-B332-4248-B7E0-082DD7EAF430}" destId="{84F843C4-ECC4-454D-8615-1AC53569654A}" srcOrd="1" destOrd="0" presId="urn:microsoft.com/office/officeart/2005/8/layout/hierarchy1"/>
    <dgm:cxn modelId="{73962602-24CB-46EF-9334-8570A631875F}" type="presParOf" srcId="{5D5587E3-A471-4087-B4D1-E9F35BF7DC09}" destId="{385612C6-D042-48A4-8F32-4BD7CB270E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389367-0DD8-4FF6-A1ED-2FE78D1B230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958FBA1-B576-458A-A690-462AFE84FEA7}">
      <dgm:prSet phldrT="[Text]" custT="1"/>
      <dgm:spPr/>
      <dgm:t>
        <a:bodyPr/>
        <a:lstStyle/>
        <a:p>
          <a:r>
            <a:rPr lang="en-US" sz="3600" dirty="0"/>
            <a:t>COMPLICATIONS</a:t>
          </a:r>
        </a:p>
      </dgm:t>
    </dgm:pt>
    <dgm:pt modelId="{2891BB69-5B62-43F2-B188-B7F05453F690}" type="parTrans" cxnId="{96C87301-3DE7-42D8-BF0B-C27E9522FE80}">
      <dgm:prSet/>
      <dgm:spPr/>
      <dgm:t>
        <a:bodyPr/>
        <a:lstStyle/>
        <a:p>
          <a:endParaRPr lang="en-US"/>
        </a:p>
      </dgm:t>
    </dgm:pt>
    <dgm:pt modelId="{6B5982F9-958A-4A33-BA18-A8C2E5FDF5E9}" type="sibTrans" cxnId="{96C87301-3DE7-42D8-BF0B-C27E9522FE80}">
      <dgm:prSet/>
      <dgm:spPr/>
      <dgm:t>
        <a:bodyPr/>
        <a:lstStyle/>
        <a:p>
          <a:endParaRPr lang="en-US"/>
        </a:p>
      </dgm:t>
    </dgm:pt>
    <dgm:pt modelId="{7E18B6F4-C3B2-45AD-B6E9-F22912C3C4FD}">
      <dgm:prSet phldrT="[Text]" custT="1"/>
      <dgm:spPr/>
      <dgm:t>
        <a:bodyPr/>
        <a:lstStyle/>
        <a:p>
          <a:r>
            <a:rPr lang="en-US" sz="3200" dirty="0"/>
            <a:t>FISSURES</a:t>
          </a:r>
        </a:p>
      </dgm:t>
    </dgm:pt>
    <dgm:pt modelId="{8E130636-3F50-4FA1-9B57-19528600226B}" type="parTrans" cxnId="{605CA68E-C206-4DBC-93AF-AC059667311B}">
      <dgm:prSet/>
      <dgm:spPr/>
      <dgm:t>
        <a:bodyPr/>
        <a:lstStyle/>
        <a:p>
          <a:endParaRPr lang="en-US"/>
        </a:p>
      </dgm:t>
    </dgm:pt>
    <dgm:pt modelId="{AB1645D8-87FE-4C20-9048-500CE93421B2}" type="sibTrans" cxnId="{605CA68E-C206-4DBC-93AF-AC059667311B}">
      <dgm:prSet/>
      <dgm:spPr/>
      <dgm:t>
        <a:bodyPr/>
        <a:lstStyle/>
        <a:p>
          <a:endParaRPr lang="en-US"/>
        </a:p>
      </dgm:t>
    </dgm:pt>
    <dgm:pt modelId="{50FCA995-1952-4ECB-8AE9-B32D8E470721}">
      <dgm:prSet phldrT="[Text]" custT="1"/>
      <dgm:spPr/>
      <dgm:t>
        <a:bodyPr/>
        <a:lstStyle/>
        <a:p>
          <a:r>
            <a:rPr lang="en-US" sz="2800" dirty="0"/>
            <a:t>HEMORRHOIDS</a:t>
          </a:r>
        </a:p>
      </dgm:t>
    </dgm:pt>
    <dgm:pt modelId="{BA5A52D5-75C5-40AF-BB11-E79F9703EF18}" type="parTrans" cxnId="{190E3651-ABE4-4184-8205-C6ECAFB446F4}">
      <dgm:prSet/>
      <dgm:spPr/>
      <dgm:t>
        <a:bodyPr/>
        <a:lstStyle/>
        <a:p>
          <a:endParaRPr lang="en-US"/>
        </a:p>
      </dgm:t>
    </dgm:pt>
    <dgm:pt modelId="{3C5197EB-A2E2-4782-BA2D-72D3B51F2AE2}" type="sibTrans" cxnId="{190E3651-ABE4-4184-8205-C6ECAFB446F4}">
      <dgm:prSet/>
      <dgm:spPr/>
      <dgm:t>
        <a:bodyPr/>
        <a:lstStyle/>
        <a:p>
          <a:endParaRPr lang="en-US"/>
        </a:p>
      </dgm:t>
    </dgm:pt>
    <dgm:pt modelId="{3BCE213D-B84C-4593-BCDF-586ABDA72960}">
      <dgm:prSet phldrT="[Text]" custT="1"/>
      <dgm:spPr/>
      <dgm:t>
        <a:bodyPr/>
        <a:lstStyle/>
        <a:p>
          <a:r>
            <a:rPr lang="en-US" sz="3200" dirty="0"/>
            <a:t>IMPACTION/ obstruction</a:t>
          </a:r>
        </a:p>
      </dgm:t>
    </dgm:pt>
    <dgm:pt modelId="{8E329BCA-61D3-4D1A-B73F-23AF8AE43AE0}" type="parTrans" cxnId="{BEC87E69-6720-4AED-BA01-CD57AE337641}">
      <dgm:prSet/>
      <dgm:spPr/>
      <dgm:t>
        <a:bodyPr/>
        <a:lstStyle/>
        <a:p>
          <a:endParaRPr lang="en-US"/>
        </a:p>
      </dgm:t>
    </dgm:pt>
    <dgm:pt modelId="{191108D9-0BEE-43DC-9A45-F5EE422860EE}" type="sibTrans" cxnId="{BEC87E69-6720-4AED-BA01-CD57AE337641}">
      <dgm:prSet/>
      <dgm:spPr/>
      <dgm:t>
        <a:bodyPr/>
        <a:lstStyle/>
        <a:p>
          <a:endParaRPr lang="en-US"/>
        </a:p>
      </dgm:t>
    </dgm:pt>
    <dgm:pt modelId="{AA193586-7EC2-4404-BB7A-07324A3856E0}">
      <dgm:prSet phldrT="[Text]" custT="1"/>
      <dgm:spPr/>
      <dgm:t>
        <a:bodyPr/>
        <a:lstStyle/>
        <a:p>
          <a:r>
            <a:rPr lang="en-US" sz="3200" dirty="0"/>
            <a:t>PROLAPSE</a:t>
          </a:r>
        </a:p>
      </dgm:t>
    </dgm:pt>
    <dgm:pt modelId="{2C8D4355-DB37-4EA5-B1EC-CED0141E5F32}" type="parTrans" cxnId="{442498A3-8EEC-44CF-BD50-DB3E37209B14}">
      <dgm:prSet/>
      <dgm:spPr/>
      <dgm:t>
        <a:bodyPr/>
        <a:lstStyle/>
        <a:p>
          <a:endParaRPr lang="en-US"/>
        </a:p>
      </dgm:t>
    </dgm:pt>
    <dgm:pt modelId="{C2BF51D9-52BF-431E-8AA8-2038D63172E6}" type="sibTrans" cxnId="{442498A3-8EEC-44CF-BD50-DB3E37209B14}">
      <dgm:prSet/>
      <dgm:spPr/>
      <dgm:t>
        <a:bodyPr/>
        <a:lstStyle/>
        <a:p>
          <a:endParaRPr lang="en-US"/>
        </a:p>
      </dgm:t>
    </dgm:pt>
    <dgm:pt modelId="{03BEB833-C564-41CA-8242-93564647E7D8}" type="pres">
      <dgm:prSet presAssocID="{37389367-0DD8-4FF6-A1ED-2FE78D1B2303}" presName="diagram" presStyleCnt="0">
        <dgm:presLayoutVars>
          <dgm:chMax val="1"/>
          <dgm:dir/>
          <dgm:animLvl val="ctr"/>
          <dgm:resizeHandles val="exact"/>
        </dgm:presLayoutVars>
      </dgm:prSet>
      <dgm:spPr/>
    </dgm:pt>
    <dgm:pt modelId="{748A7658-1408-4845-A755-F6436859C3A1}" type="pres">
      <dgm:prSet presAssocID="{37389367-0DD8-4FF6-A1ED-2FE78D1B2303}" presName="matrix" presStyleCnt="0"/>
      <dgm:spPr/>
    </dgm:pt>
    <dgm:pt modelId="{B486D32A-855C-41E2-95A5-9B40625BBB8B}" type="pres">
      <dgm:prSet presAssocID="{37389367-0DD8-4FF6-A1ED-2FE78D1B2303}" presName="tile1" presStyleLbl="node1" presStyleIdx="0" presStyleCnt="4"/>
      <dgm:spPr/>
    </dgm:pt>
    <dgm:pt modelId="{B730B11E-7592-40F5-AD34-4295E301E1B7}" type="pres">
      <dgm:prSet presAssocID="{37389367-0DD8-4FF6-A1ED-2FE78D1B2303}" presName="tile1text" presStyleLbl="node1" presStyleIdx="0" presStyleCnt="4">
        <dgm:presLayoutVars>
          <dgm:chMax val="0"/>
          <dgm:chPref val="0"/>
          <dgm:bulletEnabled val="1"/>
        </dgm:presLayoutVars>
      </dgm:prSet>
      <dgm:spPr/>
    </dgm:pt>
    <dgm:pt modelId="{3393BD42-00E9-4056-BCBD-8B4A8292875C}" type="pres">
      <dgm:prSet presAssocID="{37389367-0DD8-4FF6-A1ED-2FE78D1B2303}" presName="tile2" presStyleLbl="node1" presStyleIdx="1" presStyleCnt="4"/>
      <dgm:spPr/>
    </dgm:pt>
    <dgm:pt modelId="{F0C43A0F-952C-4D85-8836-10436863E999}" type="pres">
      <dgm:prSet presAssocID="{37389367-0DD8-4FF6-A1ED-2FE78D1B2303}" presName="tile2text" presStyleLbl="node1" presStyleIdx="1" presStyleCnt="4">
        <dgm:presLayoutVars>
          <dgm:chMax val="0"/>
          <dgm:chPref val="0"/>
          <dgm:bulletEnabled val="1"/>
        </dgm:presLayoutVars>
      </dgm:prSet>
      <dgm:spPr/>
    </dgm:pt>
    <dgm:pt modelId="{506B1DCF-FF17-405A-8628-3DC5C1BB4539}" type="pres">
      <dgm:prSet presAssocID="{37389367-0DD8-4FF6-A1ED-2FE78D1B2303}" presName="tile3" presStyleLbl="node1" presStyleIdx="2" presStyleCnt="4"/>
      <dgm:spPr/>
    </dgm:pt>
    <dgm:pt modelId="{F4BB7104-DFEA-4ED6-ACCC-2EC7B279AB9A}" type="pres">
      <dgm:prSet presAssocID="{37389367-0DD8-4FF6-A1ED-2FE78D1B2303}" presName="tile3text" presStyleLbl="node1" presStyleIdx="2" presStyleCnt="4">
        <dgm:presLayoutVars>
          <dgm:chMax val="0"/>
          <dgm:chPref val="0"/>
          <dgm:bulletEnabled val="1"/>
        </dgm:presLayoutVars>
      </dgm:prSet>
      <dgm:spPr/>
    </dgm:pt>
    <dgm:pt modelId="{B6C45D59-0B88-4303-BA1C-443BEDE40C77}" type="pres">
      <dgm:prSet presAssocID="{37389367-0DD8-4FF6-A1ED-2FE78D1B2303}" presName="tile4" presStyleLbl="node1" presStyleIdx="3" presStyleCnt="4"/>
      <dgm:spPr/>
    </dgm:pt>
    <dgm:pt modelId="{47B88555-01AA-4FD4-B5D8-34AF6FF5B2EC}" type="pres">
      <dgm:prSet presAssocID="{37389367-0DD8-4FF6-A1ED-2FE78D1B2303}" presName="tile4text" presStyleLbl="node1" presStyleIdx="3" presStyleCnt="4">
        <dgm:presLayoutVars>
          <dgm:chMax val="0"/>
          <dgm:chPref val="0"/>
          <dgm:bulletEnabled val="1"/>
        </dgm:presLayoutVars>
      </dgm:prSet>
      <dgm:spPr/>
    </dgm:pt>
    <dgm:pt modelId="{1CC8C44D-0A64-4CD6-938D-D7C30AFC11C9}" type="pres">
      <dgm:prSet presAssocID="{37389367-0DD8-4FF6-A1ED-2FE78D1B2303}" presName="centerTile" presStyleLbl="fgShp" presStyleIdx="0" presStyleCnt="1" custScaleX="233333">
        <dgm:presLayoutVars>
          <dgm:chMax val="0"/>
          <dgm:chPref val="0"/>
        </dgm:presLayoutVars>
      </dgm:prSet>
      <dgm:spPr/>
    </dgm:pt>
  </dgm:ptLst>
  <dgm:cxnLst>
    <dgm:cxn modelId="{96C87301-3DE7-42D8-BF0B-C27E9522FE80}" srcId="{37389367-0DD8-4FF6-A1ED-2FE78D1B2303}" destId="{2958FBA1-B576-458A-A690-462AFE84FEA7}" srcOrd="0" destOrd="0" parTransId="{2891BB69-5B62-43F2-B188-B7F05453F690}" sibTransId="{6B5982F9-958A-4A33-BA18-A8C2E5FDF5E9}"/>
    <dgm:cxn modelId="{B5FF1A17-0B91-46F0-B655-CF122E035C08}" type="presOf" srcId="{50FCA995-1952-4ECB-8AE9-B32D8E470721}" destId="{3393BD42-00E9-4056-BCBD-8B4A8292875C}" srcOrd="0" destOrd="0" presId="urn:microsoft.com/office/officeart/2005/8/layout/matrix1"/>
    <dgm:cxn modelId="{DF7E0338-ABF6-44F0-BD6A-4133DCF368E3}" type="presOf" srcId="{3BCE213D-B84C-4593-BCDF-586ABDA72960}" destId="{506B1DCF-FF17-405A-8628-3DC5C1BB4539}" srcOrd="0" destOrd="0" presId="urn:microsoft.com/office/officeart/2005/8/layout/matrix1"/>
    <dgm:cxn modelId="{8D03F35E-7DC0-47F5-951D-82C3BF09C3E5}" type="presOf" srcId="{37389367-0DD8-4FF6-A1ED-2FE78D1B2303}" destId="{03BEB833-C564-41CA-8242-93564647E7D8}" srcOrd="0" destOrd="0" presId="urn:microsoft.com/office/officeart/2005/8/layout/matrix1"/>
    <dgm:cxn modelId="{BEC87E69-6720-4AED-BA01-CD57AE337641}" srcId="{2958FBA1-B576-458A-A690-462AFE84FEA7}" destId="{3BCE213D-B84C-4593-BCDF-586ABDA72960}" srcOrd="2" destOrd="0" parTransId="{8E329BCA-61D3-4D1A-B73F-23AF8AE43AE0}" sibTransId="{191108D9-0BEE-43DC-9A45-F5EE422860EE}"/>
    <dgm:cxn modelId="{190E3651-ABE4-4184-8205-C6ECAFB446F4}" srcId="{2958FBA1-B576-458A-A690-462AFE84FEA7}" destId="{50FCA995-1952-4ECB-8AE9-B32D8E470721}" srcOrd="1" destOrd="0" parTransId="{BA5A52D5-75C5-40AF-BB11-E79F9703EF18}" sibTransId="{3C5197EB-A2E2-4782-BA2D-72D3B51F2AE2}"/>
    <dgm:cxn modelId="{82472F74-0B66-468E-BCF7-E9B4EAEF8823}" type="presOf" srcId="{7E18B6F4-C3B2-45AD-B6E9-F22912C3C4FD}" destId="{B730B11E-7592-40F5-AD34-4295E301E1B7}" srcOrd="1" destOrd="0" presId="urn:microsoft.com/office/officeart/2005/8/layout/matrix1"/>
    <dgm:cxn modelId="{1AD94986-E2AE-4F23-9FE3-2C5345769E0A}" type="presOf" srcId="{2958FBA1-B576-458A-A690-462AFE84FEA7}" destId="{1CC8C44D-0A64-4CD6-938D-D7C30AFC11C9}" srcOrd="0" destOrd="0" presId="urn:microsoft.com/office/officeart/2005/8/layout/matrix1"/>
    <dgm:cxn modelId="{605CA68E-C206-4DBC-93AF-AC059667311B}" srcId="{2958FBA1-B576-458A-A690-462AFE84FEA7}" destId="{7E18B6F4-C3B2-45AD-B6E9-F22912C3C4FD}" srcOrd="0" destOrd="0" parTransId="{8E130636-3F50-4FA1-9B57-19528600226B}" sibTransId="{AB1645D8-87FE-4C20-9048-500CE93421B2}"/>
    <dgm:cxn modelId="{1DDE84A3-46BA-459D-A69B-53509DA826F9}" type="presOf" srcId="{3BCE213D-B84C-4593-BCDF-586ABDA72960}" destId="{F4BB7104-DFEA-4ED6-ACCC-2EC7B279AB9A}" srcOrd="1" destOrd="0" presId="urn:microsoft.com/office/officeart/2005/8/layout/matrix1"/>
    <dgm:cxn modelId="{442498A3-8EEC-44CF-BD50-DB3E37209B14}" srcId="{2958FBA1-B576-458A-A690-462AFE84FEA7}" destId="{AA193586-7EC2-4404-BB7A-07324A3856E0}" srcOrd="3" destOrd="0" parTransId="{2C8D4355-DB37-4EA5-B1EC-CED0141E5F32}" sibTransId="{C2BF51D9-52BF-431E-8AA8-2038D63172E6}"/>
    <dgm:cxn modelId="{FD81D5AF-460B-408B-B94B-493C095846AF}" type="presOf" srcId="{AA193586-7EC2-4404-BB7A-07324A3856E0}" destId="{47B88555-01AA-4FD4-B5D8-34AF6FF5B2EC}" srcOrd="1" destOrd="0" presId="urn:microsoft.com/office/officeart/2005/8/layout/matrix1"/>
    <dgm:cxn modelId="{59EDABED-FB98-4CD8-BEE9-FE81C6849EC8}" type="presOf" srcId="{50FCA995-1952-4ECB-8AE9-B32D8E470721}" destId="{F0C43A0F-952C-4D85-8836-10436863E999}" srcOrd="1" destOrd="0" presId="urn:microsoft.com/office/officeart/2005/8/layout/matrix1"/>
    <dgm:cxn modelId="{2C8855EE-DBA1-4912-AC8B-29B8B76BC4D9}" type="presOf" srcId="{7E18B6F4-C3B2-45AD-B6E9-F22912C3C4FD}" destId="{B486D32A-855C-41E2-95A5-9B40625BBB8B}" srcOrd="0" destOrd="0" presId="urn:microsoft.com/office/officeart/2005/8/layout/matrix1"/>
    <dgm:cxn modelId="{16C0B5F3-224F-48C9-A4A3-D6EE34236668}" type="presOf" srcId="{AA193586-7EC2-4404-BB7A-07324A3856E0}" destId="{B6C45D59-0B88-4303-BA1C-443BEDE40C77}" srcOrd="0" destOrd="0" presId="urn:microsoft.com/office/officeart/2005/8/layout/matrix1"/>
    <dgm:cxn modelId="{B83EF58C-5D6E-467F-B316-B51CC49AC3D6}" type="presParOf" srcId="{03BEB833-C564-41CA-8242-93564647E7D8}" destId="{748A7658-1408-4845-A755-F6436859C3A1}" srcOrd="0" destOrd="0" presId="urn:microsoft.com/office/officeart/2005/8/layout/matrix1"/>
    <dgm:cxn modelId="{A177558B-E728-456D-AFB8-75E8104FF990}" type="presParOf" srcId="{748A7658-1408-4845-A755-F6436859C3A1}" destId="{B486D32A-855C-41E2-95A5-9B40625BBB8B}" srcOrd="0" destOrd="0" presId="urn:microsoft.com/office/officeart/2005/8/layout/matrix1"/>
    <dgm:cxn modelId="{1B24E88D-4372-48A2-A175-78CE83814752}" type="presParOf" srcId="{748A7658-1408-4845-A755-F6436859C3A1}" destId="{B730B11E-7592-40F5-AD34-4295E301E1B7}" srcOrd="1" destOrd="0" presId="urn:microsoft.com/office/officeart/2005/8/layout/matrix1"/>
    <dgm:cxn modelId="{FEABC92D-C96D-4985-8584-7083E05B4DA1}" type="presParOf" srcId="{748A7658-1408-4845-A755-F6436859C3A1}" destId="{3393BD42-00E9-4056-BCBD-8B4A8292875C}" srcOrd="2" destOrd="0" presId="urn:microsoft.com/office/officeart/2005/8/layout/matrix1"/>
    <dgm:cxn modelId="{67EDD597-D822-4B01-A001-6AC7DEF57C4F}" type="presParOf" srcId="{748A7658-1408-4845-A755-F6436859C3A1}" destId="{F0C43A0F-952C-4D85-8836-10436863E999}" srcOrd="3" destOrd="0" presId="urn:microsoft.com/office/officeart/2005/8/layout/matrix1"/>
    <dgm:cxn modelId="{C759110F-7AC1-4B1C-BD99-49F318038811}" type="presParOf" srcId="{748A7658-1408-4845-A755-F6436859C3A1}" destId="{506B1DCF-FF17-405A-8628-3DC5C1BB4539}" srcOrd="4" destOrd="0" presId="urn:microsoft.com/office/officeart/2005/8/layout/matrix1"/>
    <dgm:cxn modelId="{7A8E5039-98F9-43AE-A4DD-F9EC6808BF87}" type="presParOf" srcId="{748A7658-1408-4845-A755-F6436859C3A1}" destId="{F4BB7104-DFEA-4ED6-ACCC-2EC7B279AB9A}" srcOrd="5" destOrd="0" presId="urn:microsoft.com/office/officeart/2005/8/layout/matrix1"/>
    <dgm:cxn modelId="{3E73ADCD-1BC8-4C4E-82DF-F74C9B74CAA6}" type="presParOf" srcId="{748A7658-1408-4845-A755-F6436859C3A1}" destId="{B6C45D59-0B88-4303-BA1C-443BEDE40C77}" srcOrd="6" destOrd="0" presId="urn:microsoft.com/office/officeart/2005/8/layout/matrix1"/>
    <dgm:cxn modelId="{395E9E24-0483-4A6D-8E3B-4629B345C9D7}" type="presParOf" srcId="{748A7658-1408-4845-A755-F6436859C3A1}" destId="{47B88555-01AA-4FD4-B5D8-34AF6FF5B2EC}" srcOrd="7" destOrd="0" presId="urn:microsoft.com/office/officeart/2005/8/layout/matrix1"/>
    <dgm:cxn modelId="{62C67E11-0F06-4AF4-BCC2-1C3BAFFD44E2}" type="presParOf" srcId="{03BEB833-C564-41CA-8242-93564647E7D8}" destId="{1CC8C44D-0A64-4CD6-938D-D7C30AFC11C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E532DCE-901F-4D4D-B8ED-C6B6FA25296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B88AFA8-0EFF-4336-A04C-0B25F1A20933}">
      <dgm:prSet phldrT="[Text]" custT="1"/>
      <dgm:spPr/>
      <dgm:t>
        <a:bodyPr/>
        <a:lstStyle/>
        <a:p>
          <a:r>
            <a:rPr lang="en-US" sz="2800" dirty="0"/>
            <a:t>PREVENTION</a:t>
          </a:r>
        </a:p>
      </dgm:t>
    </dgm:pt>
    <dgm:pt modelId="{63F68BCE-38DC-40F2-AC5D-32EA5E74B690}" type="parTrans" cxnId="{CA53348C-D32C-41D2-8DE2-E9C5E6EB8189}">
      <dgm:prSet/>
      <dgm:spPr/>
      <dgm:t>
        <a:bodyPr/>
        <a:lstStyle/>
        <a:p>
          <a:endParaRPr lang="en-US"/>
        </a:p>
      </dgm:t>
    </dgm:pt>
    <dgm:pt modelId="{A87176CE-32F9-449C-9571-8108410A0066}" type="sibTrans" cxnId="{CA53348C-D32C-41D2-8DE2-E9C5E6EB8189}">
      <dgm:prSet/>
      <dgm:spPr/>
      <dgm:t>
        <a:bodyPr/>
        <a:lstStyle/>
        <a:p>
          <a:endParaRPr lang="en-US"/>
        </a:p>
      </dgm:t>
    </dgm:pt>
    <dgm:pt modelId="{1E8B0F77-06F5-42DB-80B1-EF0D4F63E489}">
      <dgm:prSet phldrT="[Text]"/>
      <dgm:spPr/>
      <dgm:t>
        <a:bodyPr/>
        <a:lstStyle/>
        <a:p>
          <a:r>
            <a:rPr lang="en-US" dirty="0"/>
            <a:t>Balanced diet</a:t>
          </a:r>
        </a:p>
      </dgm:t>
    </dgm:pt>
    <dgm:pt modelId="{C30968F8-4313-47A4-93A3-56007A38B5C2}" type="parTrans" cxnId="{A890CBB0-2558-4179-B91C-3FDC37F96BD0}">
      <dgm:prSet/>
      <dgm:spPr/>
      <dgm:t>
        <a:bodyPr/>
        <a:lstStyle/>
        <a:p>
          <a:endParaRPr lang="en-US"/>
        </a:p>
      </dgm:t>
    </dgm:pt>
    <dgm:pt modelId="{C7D92694-DC83-438E-94DA-1ECB30DF2E3C}" type="sibTrans" cxnId="{A890CBB0-2558-4179-B91C-3FDC37F96BD0}">
      <dgm:prSet/>
      <dgm:spPr/>
      <dgm:t>
        <a:bodyPr/>
        <a:lstStyle/>
        <a:p>
          <a:endParaRPr lang="en-US"/>
        </a:p>
      </dgm:t>
    </dgm:pt>
    <dgm:pt modelId="{1C9D6294-4E0F-40C3-BE76-B66ACAB3C315}">
      <dgm:prSet phldrT="[Text]"/>
      <dgm:spPr/>
      <dgm:t>
        <a:bodyPr/>
        <a:lstStyle/>
        <a:p>
          <a:r>
            <a:rPr lang="en-US" dirty="0"/>
            <a:t>Fluids</a:t>
          </a:r>
        </a:p>
      </dgm:t>
    </dgm:pt>
    <dgm:pt modelId="{BB9F9132-CB93-4533-A5B2-4E5EEA89530D}" type="parTrans" cxnId="{2E9D55F5-43F2-4D6A-8303-AA0C76E20B05}">
      <dgm:prSet/>
      <dgm:spPr/>
      <dgm:t>
        <a:bodyPr/>
        <a:lstStyle/>
        <a:p>
          <a:endParaRPr lang="en-US"/>
        </a:p>
      </dgm:t>
    </dgm:pt>
    <dgm:pt modelId="{582BC006-1E85-49DD-AC45-24C6CD35DB4B}" type="sibTrans" cxnId="{2E9D55F5-43F2-4D6A-8303-AA0C76E20B05}">
      <dgm:prSet/>
      <dgm:spPr/>
      <dgm:t>
        <a:bodyPr/>
        <a:lstStyle/>
        <a:p>
          <a:endParaRPr lang="en-US"/>
        </a:p>
      </dgm:t>
    </dgm:pt>
    <dgm:pt modelId="{266BC2ED-5ABE-47F2-B2E5-239612D840C8}">
      <dgm:prSet phldrT="[Text]" custT="1"/>
      <dgm:spPr/>
      <dgm:t>
        <a:bodyPr/>
        <a:lstStyle/>
        <a:p>
          <a:r>
            <a:rPr lang="en-US" sz="2800" dirty="0"/>
            <a:t>PREVENTION</a:t>
          </a:r>
        </a:p>
      </dgm:t>
    </dgm:pt>
    <dgm:pt modelId="{84C8F938-50FA-4CEB-AE0F-8F0E22D12E36}" type="parTrans" cxnId="{AD356A82-D99F-4D31-9C2F-89AA22C3A1C2}">
      <dgm:prSet/>
      <dgm:spPr/>
      <dgm:t>
        <a:bodyPr/>
        <a:lstStyle/>
        <a:p>
          <a:endParaRPr lang="en-US"/>
        </a:p>
      </dgm:t>
    </dgm:pt>
    <dgm:pt modelId="{FD432524-EA66-4B19-B291-2127F7098B5A}" type="sibTrans" cxnId="{AD356A82-D99F-4D31-9C2F-89AA22C3A1C2}">
      <dgm:prSet/>
      <dgm:spPr/>
      <dgm:t>
        <a:bodyPr/>
        <a:lstStyle/>
        <a:p>
          <a:endParaRPr lang="en-US"/>
        </a:p>
      </dgm:t>
    </dgm:pt>
    <dgm:pt modelId="{DF96A3FC-0CDB-4024-BFD6-7AF5C7015EFF}">
      <dgm:prSet phldrT="[Text]"/>
      <dgm:spPr/>
      <dgm:t>
        <a:bodyPr/>
        <a:lstStyle/>
        <a:p>
          <a:r>
            <a:rPr lang="en-US" dirty="0"/>
            <a:t>Activity</a:t>
          </a:r>
        </a:p>
      </dgm:t>
    </dgm:pt>
    <dgm:pt modelId="{7D4F6835-C2E0-45B1-AE72-9656C4567F98}" type="parTrans" cxnId="{8CCFD14D-1436-4A7A-BDF3-B19E13846C80}">
      <dgm:prSet/>
      <dgm:spPr/>
      <dgm:t>
        <a:bodyPr/>
        <a:lstStyle/>
        <a:p>
          <a:endParaRPr lang="en-US"/>
        </a:p>
      </dgm:t>
    </dgm:pt>
    <dgm:pt modelId="{DC8F8FF1-32D0-4BC0-8CD5-62AEC306882B}" type="sibTrans" cxnId="{8CCFD14D-1436-4A7A-BDF3-B19E13846C80}">
      <dgm:prSet/>
      <dgm:spPr/>
      <dgm:t>
        <a:bodyPr/>
        <a:lstStyle/>
        <a:p>
          <a:endParaRPr lang="en-US"/>
        </a:p>
      </dgm:t>
    </dgm:pt>
    <dgm:pt modelId="{8D9BC24E-C1B9-45F5-BCD1-376F9C5D8704}">
      <dgm:prSet phldrT="[Text]"/>
      <dgm:spPr/>
      <dgm:t>
        <a:bodyPr/>
        <a:lstStyle/>
        <a:p>
          <a:r>
            <a:rPr lang="en-US" dirty="0"/>
            <a:t>Positioning</a:t>
          </a:r>
        </a:p>
      </dgm:t>
    </dgm:pt>
    <dgm:pt modelId="{408E7F6C-5CC2-434C-A4C4-6E551910FDCB}" type="parTrans" cxnId="{D36A1321-DA81-4836-BDA0-7FDAA083B88B}">
      <dgm:prSet/>
      <dgm:spPr/>
      <dgm:t>
        <a:bodyPr/>
        <a:lstStyle/>
        <a:p>
          <a:endParaRPr lang="en-US"/>
        </a:p>
      </dgm:t>
    </dgm:pt>
    <dgm:pt modelId="{50117F7E-D086-4915-8EC7-E2E1D29FCB32}" type="sibTrans" cxnId="{D36A1321-DA81-4836-BDA0-7FDAA083B88B}">
      <dgm:prSet/>
      <dgm:spPr/>
      <dgm:t>
        <a:bodyPr/>
        <a:lstStyle/>
        <a:p>
          <a:endParaRPr lang="en-US"/>
        </a:p>
      </dgm:t>
    </dgm:pt>
    <dgm:pt modelId="{8F8170D6-DD12-4DA8-A16D-D400B8F7BD49}">
      <dgm:prSet phldrT="[Text]" custT="1"/>
      <dgm:spPr/>
      <dgm:t>
        <a:bodyPr/>
        <a:lstStyle/>
        <a:p>
          <a:r>
            <a:rPr lang="en-US" sz="2800" dirty="0"/>
            <a:t>PREVENTION</a:t>
          </a:r>
        </a:p>
      </dgm:t>
    </dgm:pt>
    <dgm:pt modelId="{1F87588E-D825-41EF-AF58-84054366613E}" type="parTrans" cxnId="{8FA7D5AF-CFEF-42C6-AC49-9700911F6701}">
      <dgm:prSet/>
      <dgm:spPr/>
      <dgm:t>
        <a:bodyPr/>
        <a:lstStyle/>
        <a:p>
          <a:endParaRPr lang="en-US"/>
        </a:p>
      </dgm:t>
    </dgm:pt>
    <dgm:pt modelId="{4D8C2BC9-D50F-4517-A869-C674EED07A0D}" type="sibTrans" cxnId="{8FA7D5AF-CFEF-42C6-AC49-9700911F6701}">
      <dgm:prSet/>
      <dgm:spPr/>
      <dgm:t>
        <a:bodyPr/>
        <a:lstStyle/>
        <a:p>
          <a:endParaRPr lang="en-US"/>
        </a:p>
      </dgm:t>
    </dgm:pt>
    <dgm:pt modelId="{5F33E701-FFB5-4AA6-B7EE-9FA758A64D4F}">
      <dgm:prSet phldrT="[Text]"/>
      <dgm:spPr/>
      <dgm:t>
        <a:bodyPr/>
        <a:lstStyle/>
        <a:p>
          <a:r>
            <a:rPr lang="en-US" dirty="0"/>
            <a:t>Fiber</a:t>
          </a:r>
        </a:p>
      </dgm:t>
    </dgm:pt>
    <dgm:pt modelId="{0C9D2802-E832-44E9-AA16-357309D5B1CF}" type="parTrans" cxnId="{6AC15586-0C1E-4B56-A7CF-71B06D9D96A4}">
      <dgm:prSet/>
      <dgm:spPr/>
      <dgm:t>
        <a:bodyPr/>
        <a:lstStyle/>
        <a:p>
          <a:endParaRPr lang="en-US"/>
        </a:p>
      </dgm:t>
    </dgm:pt>
    <dgm:pt modelId="{6DE7CF49-1699-4EA2-BA39-1F9A117DD40A}" type="sibTrans" cxnId="{6AC15586-0C1E-4B56-A7CF-71B06D9D96A4}">
      <dgm:prSet/>
      <dgm:spPr/>
      <dgm:t>
        <a:bodyPr/>
        <a:lstStyle/>
        <a:p>
          <a:endParaRPr lang="en-US"/>
        </a:p>
      </dgm:t>
    </dgm:pt>
    <dgm:pt modelId="{2E8EFB93-814F-4D36-9C0A-B7245A80B90F}">
      <dgm:prSet phldrT="[Text]"/>
      <dgm:spPr/>
      <dgm:t>
        <a:bodyPr/>
        <a:lstStyle/>
        <a:p>
          <a:r>
            <a:rPr lang="en-US" dirty="0"/>
            <a:t>Limit caffeine</a:t>
          </a:r>
        </a:p>
      </dgm:t>
    </dgm:pt>
    <dgm:pt modelId="{0EDC0A83-C71D-4C50-89F6-97C02BCFA00A}" type="parTrans" cxnId="{A20A30CF-0A7F-4B2A-89B2-385BEA9C4F49}">
      <dgm:prSet/>
      <dgm:spPr/>
      <dgm:t>
        <a:bodyPr/>
        <a:lstStyle/>
        <a:p>
          <a:endParaRPr lang="en-US"/>
        </a:p>
      </dgm:t>
    </dgm:pt>
    <dgm:pt modelId="{9BB2F9B2-9125-4CA4-BF43-FF43C4176B8A}" type="sibTrans" cxnId="{A20A30CF-0A7F-4B2A-89B2-385BEA9C4F49}">
      <dgm:prSet/>
      <dgm:spPr/>
      <dgm:t>
        <a:bodyPr/>
        <a:lstStyle/>
        <a:p>
          <a:endParaRPr lang="en-US"/>
        </a:p>
      </dgm:t>
    </dgm:pt>
    <dgm:pt modelId="{F0A86CCE-C5FE-4C4E-A3E9-6CC5B3478DB8}" type="pres">
      <dgm:prSet presAssocID="{7E532DCE-901F-4D4D-B8ED-C6B6FA252967}" presName="Name0" presStyleCnt="0">
        <dgm:presLayoutVars>
          <dgm:dir/>
          <dgm:animLvl val="lvl"/>
          <dgm:resizeHandles val="exact"/>
        </dgm:presLayoutVars>
      </dgm:prSet>
      <dgm:spPr/>
    </dgm:pt>
    <dgm:pt modelId="{79534DED-5D0D-4294-A2DE-17D19C365BDB}" type="pres">
      <dgm:prSet presAssocID="{8F8170D6-DD12-4DA8-A16D-D400B8F7BD49}" presName="boxAndChildren" presStyleCnt="0"/>
      <dgm:spPr/>
    </dgm:pt>
    <dgm:pt modelId="{BF212E4E-F32A-43C4-8EE9-734A6AAD6E84}" type="pres">
      <dgm:prSet presAssocID="{8F8170D6-DD12-4DA8-A16D-D400B8F7BD49}" presName="parentTextBox" presStyleLbl="node1" presStyleIdx="0" presStyleCnt="3"/>
      <dgm:spPr/>
    </dgm:pt>
    <dgm:pt modelId="{26A6CB56-57EE-45D7-BF28-274D45574DC4}" type="pres">
      <dgm:prSet presAssocID="{8F8170D6-DD12-4DA8-A16D-D400B8F7BD49}" presName="entireBox" presStyleLbl="node1" presStyleIdx="0" presStyleCnt="3"/>
      <dgm:spPr/>
    </dgm:pt>
    <dgm:pt modelId="{6AC759C1-185C-47AB-B17E-752694A49F04}" type="pres">
      <dgm:prSet presAssocID="{8F8170D6-DD12-4DA8-A16D-D400B8F7BD49}" presName="descendantBox" presStyleCnt="0"/>
      <dgm:spPr/>
    </dgm:pt>
    <dgm:pt modelId="{C46D64A0-699C-42D6-B772-66849BF095F0}" type="pres">
      <dgm:prSet presAssocID="{5F33E701-FFB5-4AA6-B7EE-9FA758A64D4F}" presName="childTextBox" presStyleLbl="fgAccFollowNode1" presStyleIdx="0" presStyleCnt="6">
        <dgm:presLayoutVars>
          <dgm:bulletEnabled val="1"/>
        </dgm:presLayoutVars>
      </dgm:prSet>
      <dgm:spPr/>
    </dgm:pt>
    <dgm:pt modelId="{D0D883E5-42CC-4805-A714-C5B5C88B043F}" type="pres">
      <dgm:prSet presAssocID="{2E8EFB93-814F-4D36-9C0A-B7245A80B90F}" presName="childTextBox" presStyleLbl="fgAccFollowNode1" presStyleIdx="1" presStyleCnt="6">
        <dgm:presLayoutVars>
          <dgm:bulletEnabled val="1"/>
        </dgm:presLayoutVars>
      </dgm:prSet>
      <dgm:spPr/>
    </dgm:pt>
    <dgm:pt modelId="{90B98804-2F99-4CB1-86B7-771EC9A908ED}" type="pres">
      <dgm:prSet presAssocID="{FD432524-EA66-4B19-B291-2127F7098B5A}" presName="sp" presStyleCnt="0"/>
      <dgm:spPr/>
    </dgm:pt>
    <dgm:pt modelId="{11A52AF7-CECD-4BBF-B011-CD77909E2375}" type="pres">
      <dgm:prSet presAssocID="{266BC2ED-5ABE-47F2-B2E5-239612D840C8}" presName="arrowAndChildren" presStyleCnt="0"/>
      <dgm:spPr/>
    </dgm:pt>
    <dgm:pt modelId="{94CFF455-E278-48C0-9717-916A693D1E11}" type="pres">
      <dgm:prSet presAssocID="{266BC2ED-5ABE-47F2-B2E5-239612D840C8}" presName="parentTextArrow" presStyleLbl="node1" presStyleIdx="0" presStyleCnt="3"/>
      <dgm:spPr/>
    </dgm:pt>
    <dgm:pt modelId="{ADE08FBE-A555-4728-A50B-89D2DF9218C8}" type="pres">
      <dgm:prSet presAssocID="{266BC2ED-5ABE-47F2-B2E5-239612D840C8}" presName="arrow" presStyleLbl="node1" presStyleIdx="1" presStyleCnt="3"/>
      <dgm:spPr/>
    </dgm:pt>
    <dgm:pt modelId="{0180F692-4FEF-46F4-8259-98AD660DD405}" type="pres">
      <dgm:prSet presAssocID="{266BC2ED-5ABE-47F2-B2E5-239612D840C8}" presName="descendantArrow" presStyleCnt="0"/>
      <dgm:spPr/>
    </dgm:pt>
    <dgm:pt modelId="{7E30AA91-18F0-439B-9479-D96A0C9DEBF7}" type="pres">
      <dgm:prSet presAssocID="{DF96A3FC-0CDB-4024-BFD6-7AF5C7015EFF}" presName="childTextArrow" presStyleLbl="fgAccFollowNode1" presStyleIdx="2" presStyleCnt="6">
        <dgm:presLayoutVars>
          <dgm:bulletEnabled val="1"/>
        </dgm:presLayoutVars>
      </dgm:prSet>
      <dgm:spPr/>
    </dgm:pt>
    <dgm:pt modelId="{357617CB-CB7C-4599-A58C-08EBC74BCA32}" type="pres">
      <dgm:prSet presAssocID="{8D9BC24E-C1B9-45F5-BCD1-376F9C5D8704}" presName="childTextArrow" presStyleLbl="fgAccFollowNode1" presStyleIdx="3" presStyleCnt="6">
        <dgm:presLayoutVars>
          <dgm:bulletEnabled val="1"/>
        </dgm:presLayoutVars>
      </dgm:prSet>
      <dgm:spPr/>
    </dgm:pt>
    <dgm:pt modelId="{A0009A6B-CDB6-4494-BE5A-B756BDDDCD5C}" type="pres">
      <dgm:prSet presAssocID="{A87176CE-32F9-449C-9571-8108410A0066}" presName="sp" presStyleCnt="0"/>
      <dgm:spPr/>
    </dgm:pt>
    <dgm:pt modelId="{378E8FDD-BC97-4450-8EFD-0C9839F603B1}" type="pres">
      <dgm:prSet presAssocID="{9B88AFA8-0EFF-4336-A04C-0B25F1A20933}" presName="arrowAndChildren" presStyleCnt="0"/>
      <dgm:spPr/>
    </dgm:pt>
    <dgm:pt modelId="{A336EBE9-F285-41A9-ABEE-14F209E286E5}" type="pres">
      <dgm:prSet presAssocID="{9B88AFA8-0EFF-4336-A04C-0B25F1A20933}" presName="parentTextArrow" presStyleLbl="node1" presStyleIdx="1" presStyleCnt="3"/>
      <dgm:spPr/>
    </dgm:pt>
    <dgm:pt modelId="{1D9B9776-DC79-4F52-9F1B-78AEE858FD79}" type="pres">
      <dgm:prSet presAssocID="{9B88AFA8-0EFF-4336-A04C-0B25F1A20933}" presName="arrow" presStyleLbl="node1" presStyleIdx="2" presStyleCnt="3"/>
      <dgm:spPr/>
    </dgm:pt>
    <dgm:pt modelId="{2A375D30-63EE-43CA-B72A-DD9343F6FE77}" type="pres">
      <dgm:prSet presAssocID="{9B88AFA8-0EFF-4336-A04C-0B25F1A20933}" presName="descendantArrow" presStyleCnt="0"/>
      <dgm:spPr/>
    </dgm:pt>
    <dgm:pt modelId="{D985D987-7CDF-4F22-B779-0DC387DE800D}" type="pres">
      <dgm:prSet presAssocID="{1E8B0F77-06F5-42DB-80B1-EF0D4F63E489}" presName="childTextArrow" presStyleLbl="fgAccFollowNode1" presStyleIdx="4" presStyleCnt="6">
        <dgm:presLayoutVars>
          <dgm:bulletEnabled val="1"/>
        </dgm:presLayoutVars>
      </dgm:prSet>
      <dgm:spPr/>
    </dgm:pt>
    <dgm:pt modelId="{9135995B-38F7-4958-9027-538159BF013D}" type="pres">
      <dgm:prSet presAssocID="{1C9D6294-4E0F-40C3-BE76-B66ACAB3C315}" presName="childTextArrow" presStyleLbl="fgAccFollowNode1" presStyleIdx="5" presStyleCnt="6">
        <dgm:presLayoutVars>
          <dgm:bulletEnabled val="1"/>
        </dgm:presLayoutVars>
      </dgm:prSet>
      <dgm:spPr/>
    </dgm:pt>
  </dgm:ptLst>
  <dgm:cxnLst>
    <dgm:cxn modelId="{6C181B14-FB76-4971-BB73-75FBA2DEEE61}" type="presOf" srcId="{9B88AFA8-0EFF-4336-A04C-0B25F1A20933}" destId="{1D9B9776-DC79-4F52-9F1B-78AEE858FD79}" srcOrd="1" destOrd="0" presId="urn:microsoft.com/office/officeart/2005/8/layout/process4"/>
    <dgm:cxn modelId="{D36A1321-DA81-4836-BDA0-7FDAA083B88B}" srcId="{266BC2ED-5ABE-47F2-B2E5-239612D840C8}" destId="{8D9BC24E-C1B9-45F5-BCD1-376F9C5D8704}" srcOrd="1" destOrd="0" parTransId="{408E7F6C-5CC2-434C-A4C4-6E551910FDCB}" sibTransId="{50117F7E-D086-4915-8EC7-E2E1D29FCB32}"/>
    <dgm:cxn modelId="{3F189449-BE35-42B4-A3F9-B683F0791C6A}" type="presOf" srcId="{1E8B0F77-06F5-42DB-80B1-EF0D4F63E489}" destId="{D985D987-7CDF-4F22-B779-0DC387DE800D}" srcOrd="0" destOrd="0" presId="urn:microsoft.com/office/officeart/2005/8/layout/process4"/>
    <dgm:cxn modelId="{8CCFD14D-1436-4A7A-BDF3-B19E13846C80}" srcId="{266BC2ED-5ABE-47F2-B2E5-239612D840C8}" destId="{DF96A3FC-0CDB-4024-BFD6-7AF5C7015EFF}" srcOrd="0" destOrd="0" parTransId="{7D4F6835-C2E0-45B1-AE72-9656C4567F98}" sibTransId="{DC8F8FF1-32D0-4BC0-8CD5-62AEC306882B}"/>
    <dgm:cxn modelId="{39E5C953-DD57-4598-834E-E5C4E730792A}" type="presOf" srcId="{266BC2ED-5ABE-47F2-B2E5-239612D840C8}" destId="{94CFF455-E278-48C0-9717-916A693D1E11}" srcOrd="0" destOrd="0" presId="urn:microsoft.com/office/officeart/2005/8/layout/process4"/>
    <dgm:cxn modelId="{4AC25A54-25C1-4310-B42A-BC8E6B1C40AD}" type="presOf" srcId="{8D9BC24E-C1B9-45F5-BCD1-376F9C5D8704}" destId="{357617CB-CB7C-4599-A58C-08EBC74BCA32}" srcOrd="0" destOrd="0" presId="urn:microsoft.com/office/officeart/2005/8/layout/process4"/>
    <dgm:cxn modelId="{AD356A82-D99F-4D31-9C2F-89AA22C3A1C2}" srcId="{7E532DCE-901F-4D4D-B8ED-C6B6FA252967}" destId="{266BC2ED-5ABE-47F2-B2E5-239612D840C8}" srcOrd="1" destOrd="0" parTransId="{84C8F938-50FA-4CEB-AE0F-8F0E22D12E36}" sibTransId="{FD432524-EA66-4B19-B291-2127F7098B5A}"/>
    <dgm:cxn modelId="{6AC15586-0C1E-4B56-A7CF-71B06D9D96A4}" srcId="{8F8170D6-DD12-4DA8-A16D-D400B8F7BD49}" destId="{5F33E701-FFB5-4AA6-B7EE-9FA758A64D4F}" srcOrd="0" destOrd="0" parTransId="{0C9D2802-E832-44E9-AA16-357309D5B1CF}" sibTransId="{6DE7CF49-1699-4EA2-BA39-1F9A117DD40A}"/>
    <dgm:cxn modelId="{CA53348C-D32C-41D2-8DE2-E9C5E6EB8189}" srcId="{7E532DCE-901F-4D4D-B8ED-C6B6FA252967}" destId="{9B88AFA8-0EFF-4336-A04C-0B25F1A20933}" srcOrd="0" destOrd="0" parTransId="{63F68BCE-38DC-40F2-AC5D-32EA5E74B690}" sibTransId="{A87176CE-32F9-449C-9571-8108410A0066}"/>
    <dgm:cxn modelId="{8AC0D98D-28F3-41EC-9DF1-6BE2863FDD54}" type="presOf" srcId="{DF96A3FC-0CDB-4024-BFD6-7AF5C7015EFF}" destId="{7E30AA91-18F0-439B-9479-D96A0C9DEBF7}" srcOrd="0" destOrd="0" presId="urn:microsoft.com/office/officeart/2005/8/layout/process4"/>
    <dgm:cxn modelId="{712A1B8F-B480-4CF1-9379-7106E8249CAC}" type="presOf" srcId="{2E8EFB93-814F-4D36-9C0A-B7245A80B90F}" destId="{D0D883E5-42CC-4805-A714-C5B5C88B043F}" srcOrd="0" destOrd="0" presId="urn:microsoft.com/office/officeart/2005/8/layout/process4"/>
    <dgm:cxn modelId="{149D64A1-ACAC-4B40-A9E2-FB74B2A5FA39}" type="presOf" srcId="{1C9D6294-4E0F-40C3-BE76-B66ACAB3C315}" destId="{9135995B-38F7-4958-9027-538159BF013D}" srcOrd="0" destOrd="0" presId="urn:microsoft.com/office/officeart/2005/8/layout/process4"/>
    <dgm:cxn modelId="{8FA7D5AF-CFEF-42C6-AC49-9700911F6701}" srcId="{7E532DCE-901F-4D4D-B8ED-C6B6FA252967}" destId="{8F8170D6-DD12-4DA8-A16D-D400B8F7BD49}" srcOrd="2" destOrd="0" parTransId="{1F87588E-D825-41EF-AF58-84054366613E}" sibTransId="{4D8C2BC9-D50F-4517-A869-C674EED07A0D}"/>
    <dgm:cxn modelId="{A890CBB0-2558-4179-B91C-3FDC37F96BD0}" srcId="{9B88AFA8-0EFF-4336-A04C-0B25F1A20933}" destId="{1E8B0F77-06F5-42DB-80B1-EF0D4F63E489}" srcOrd="0" destOrd="0" parTransId="{C30968F8-4313-47A4-93A3-56007A38B5C2}" sibTransId="{C7D92694-DC83-438E-94DA-1ECB30DF2E3C}"/>
    <dgm:cxn modelId="{CA258AB5-67EA-41AE-8F85-E816CFFC106D}" type="presOf" srcId="{9B88AFA8-0EFF-4336-A04C-0B25F1A20933}" destId="{A336EBE9-F285-41A9-ABEE-14F209E286E5}" srcOrd="0" destOrd="0" presId="urn:microsoft.com/office/officeart/2005/8/layout/process4"/>
    <dgm:cxn modelId="{83A8AAB5-2B51-452F-84CE-2A271B9EED99}" type="presOf" srcId="{266BC2ED-5ABE-47F2-B2E5-239612D840C8}" destId="{ADE08FBE-A555-4728-A50B-89D2DF9218C8}" srcOrd="1" destOrd="0" presId="urn:microsoft.com/office/officeart/2005/8/layout/process4"/>
    <dgm:cxn modelId="{A20A30CF-0A7F-4B2A-89B2-385BEA9C4F49}" srcId="{8F8170D6-DD12-4DA8-A16D-D400B8F7BD49}" destId="{2E8EFB93-814F-4D36-9C0A-B7245A80B90F}" srcOrd="1" destOrd="0" parTransId="{0EDC0A83-C71D-4C50-89F6-97C02BCFA00A}" sibTransId="{9BB2F9B2-9125-4CA4-BF43-FF43C4176B8A}"/>
    <dgm:cxn modelId="{0E7243D2-27DB-442D-9C6E-9099C825E04E}" type="presOf" srcId="{5F33E701-FFB5-4AA6-B7EE-9FA758A64D4F}" destId="{C46D64A0-699C-42D6-B772-66849BF095F0}" srcOrd="0" destOrd="0" presId="urn:microsoft.com/office/officeart/2005/8/layout/process4"/>
    <dgm:cxn modelId="{EF6961E0-100A-4851-854E-FBA47582A50C}" type="presOf" srcId="{8F8170D6-DD12-4DA8-A16D-D400B8F7BD49}" destId="{BF212E4E-F32A-43C4-8EE9-734A6AAD6E84}" srcOrd="0" destOrd="0" presId="urn:microsoft.com/office/officeart/2005/8/layout/process4"/>
    <dgm:cxn modelId="{12D57DE4-AC4B-4DD2-B875-53FD84ACAE44}" type="presOf" srcId="{8F8170D6-DD12-4DA8-A16D-D400B8F7BD49}" destId="{26A6CB56-57EE-45D7-BF28-274D45574DC4}" srcOrd="1" destOrd="0" presId="urn:microsoft.com/office/officeart/2005/8/layout/process4"/>
    <dgm:cxn modelId="{E00352E8-6D93-48CA-A5DB-74D998B4E986}" type="presOf" srcId="{7E532DCE-901F-4D4D-B8ED-C6B6FA252967}" destId="{F0A86CCE-C5FE-4C4E-A3E9-6CC5B3478DB8}" srcOrd="0" destOrd="0" presId="urn:microsoft.com/office/officeart/2005/8/layout/process4"/>
    <dgm:cxn modelId="{2E9D55F5-43F2-4D6A-8303-AA0C76E20B05}" srcId="{9B88AFA8-0EFF-4336-A04C-0B25F1A20933}" destId="{1C9D6294-4E0F-40C3-BE76-B66ACAB3C315}" srcOrd="1" destOrd="0" parTransId="{BB9F9132-CB93-4533-A5B2-4E5EEA89530D}" sibTransId="{582BC006-1E85-49DD-AC45-24C6CD35DB4B}"/>
    <dgm:cxn modelId="{839C2144-2DF5-44AE-9EF8-03226B91AEC3}" type="presParOf" srcId="{F0A86CCE-C5FE-4C4E-A3E9-6CC5B3478DB8}" destId="{79534DED-5D0D-4294-A2DE-17D19C365BDB}" srcOrd="0" destOrd="0" presId="urn:microsoft.com/office/officeart/2005/8/layout/process4"/>
    <dgm:cxn modelId="{33388745-DECA-489D-970F-B1D80296C5AB}" type="presParOf" srcId="{79534DED-5D0D-4294-A2DE-17D19C365BDB}" destId="{BF212E4E-F32A-43C4-8EE9-734A6AAD6E84}" srcOrd="0" destOrd="0" presId="urn:microsoft.com/office/officeart/2005/8/layout/process4"/>
    <dgm:cxn modelId="{47430B27-AC24-4456-B10B-2C78DC6D8125}" type="presParOf" srcId="{79534DED-5D0D-4294-A2DE-17D19C365BDB}" destId="{26A6CB56-57EE-45D7-BF28-274D45574DC4}" srcOrd="1" destOrd="0" presId="urn:microsoft.com/office/officeart/2005/8/layout/process4"/>
    <dgm:cxn modelId="{041456C5-5BC0-4A8C-BDF5-98B2A91ECB8E}" type="presParOf" srcId="{79534DED-5D0D-4294-A2DE-17D19C365BDB}" destId="{6AC759C1-185C-47AB-B17E-752694A49F04}" srcOrd="2" destOrd="0" presId="urn:microsoft.com/office/officeart/2005/8/layout/process4"/>
    <dgm:cxn modelId="{EAC98767-B2A2-4398-836B-6EFAB5007B8E}" type="presParOf" srcId="{6AC759C1-185C-47AB-B17E-752694A49F04}" destId="{C46D64A0-699C-42D6-B772-66849BF095F0}" srcOrd="0" destOrd="0" presId="urn:microsoft.com/office/officeart/2005/8/layout/process4"/>
    <dgm:cxn modelId="{4E2E7F8C-2E03-4174-B2E4-3901D89DE5B9}" type="presParOf" srcId="{6AC759C1-185C-47AB-B17E-752694A49F04}" destId="{D0D883E5-42CC-4805-A714-C5B5C88B043F}" srcOrd="1" destOrd="0" presId="urn:microsoft.com/office/officeart/2005/8/layout/process4"/>
    <dgm:cxn modelId="{DC3C12D6-6859-415B-88F5-2D8992F48DB6}" type="presParOf" srcId="{F0A86CCE-C5FE-4C4E-A3E9-6CC5B3478DB8}" destId="{90B98804-2F99-4CB1-86B7-771EC9A908ED}" srcOrd="1" destOrd="0" presId="urn:microsoft.com/office/officeart/2005/8/layout/process4"/>
    <dgm:cxn modelId="{52C3875E-3FB2-436F-9783-63A15F5EA90B}" type="presParOf" srcId="{F0A86CCE-C5FE-4C4E-A3E9-6CC5B3478DB8}" destId="{11A52AF7-CECD-4BBF-B011-CD77909E2375}" srcOrd="2" destOrd="0" presId="urn:microsoft.com/office/officeart/2005/8/layout/process4"/>
    <dgm:cxn modelId="{467CF424-34E6-473B-A92B-CF1F526F390B}" type="presParOf" srcId="{11A52AF7-CECD-4BBF-B011-CD77909E2375}" destId="{94CFF455-E278-48C0-9717-916A693D1E11}" srcOrd="0" destOrd="0" presId="urn:microsoft.com/office/officeart/2005/8/layout/process4"/>
    <dgm:cxn modelId="{3E3804FF-1AEC-458C-AE99-59ED17DFA111}" type="presParOf" srcId="{11A52AF7-CECD-4BBF-B011-CD77909E2375}" destId="{ADE08FBE-A555-4728-A50B-89D2DF9218C8}" srcOrd="1" destOrd="0" presId="urn:microsoft.com/office/officeart/2005/8/layout/process4"/>
    <dgm:cxn modelId="{5D7DF2CF-1D82-4685-87D7-7B4033E77886}" type="presParOf" srcId="{11A52AF7-CECD-4BBF-B011-CD77909E2375}" destId="{0180F692-4FEF-46F4-8259-98AD660DD405}" srcOrd="2" destOrd="0" presId="urn:microsoft.com/office/officeart/2005/8/layout/process4"/>
    <dgm:cxn modelId="{BF13B3DB-76A2-4DFB-98F3-65CF789C76CE}" type="presParOf" srcId="{0180F692-4FEF-46F4-8259-98AD660DD405}" destId="{7E30AA91-18F0-439B-9479-D96A0C9DEBF7}" srcOrd="0" destOrd="0" presId="urn:microsoft.com/office/officeart/2005/8/layout/process4"/>
    <dgm:cxn modelId="{87D48DDE-3D91-45D4-93ED-087DD5A303AD}" type="presParOf" srcId="{0180F692-4FEF-46F4-8259-98AD660DD405}" destId="{357617CB-CB7C-4599-A58C-08EBC74BCA32}" srcOrd="1" destOrd="0" presId="urn:microsoft.com/office/officeart/2005/8/layout/process4"/>
    <dgm:cxn modelId="{1E31837C-D51D-4806-8ED6-1598072CD356}" type="presParOf" srcId="{F0A86CCE-C5FE-4C4E-A3E9-6CC5B3478DB8}" destId="{A0009A6B-CDB6-4494-BE5A-B756BDDDCD5C}" srcOrd="3" destOrd="0" presId="urn:microsoft.com/office/officeart/2005/8/layout/process4"/>
    <dgm:cxn modelId="{BD115456-F038-4007-94E9-91DBC8352F2C}" type="presParOf" srcId="{F0A86CCE-C5FE-4C4E-A3E9-6CC5B3478DB8}" destId="{378E8FDD-BC97-4450-8EFD-0C9839F603B1}" srcOrd="4" destOrd="0" presId="urn:microsoft.com/office/officeart/2005/8/layout/process4"/>
    <dgm:cxn modelId="{A445FE9F-9489-468F-8720-0EC485346AEC}" type="presParOf" srcId="{378E8FDD-BC97-4450-8EFD-0C9839F603B1}" destId="{A336EBE9-F285-41A9-ABEE-14F209E286E5}" srcOrd="0" destOrd="0" presId="urn:microsoft.com/office/officeart/2005/8/layout/process4"/>
    <dgm:cxn modelId="{28DC697E-4526-46DE-AA03-F74C31B496BB}" type="presParOf" srcId="{378E8FDD-BC97-4450-8EFD-0C9839F603B1}" destId="{1D9B9776-DC79-4F52-9F1B-78AEE858FD79}" srcOrd="1" destOrd="0" presId="urn:microsoft.com/office/officeart/2005/8/layout/process4"/>
    <dgm:cxn modelId="{2B1E17D0-2677-47A4-B5A6-95100F874B98}" type="presParOf" srcId="{378E8FDD-BC97-4450-8EFD-0C9839F603B1}" destId="{2A375D30-63EE-43CA-B72A-DD9343F6FE77}" srcOrd="2" destOrd="0" presId="urn:microsoft.com/office/officeart/2005/8/layout/process4"/>
    <dgm:cxn modelId="{AD4C9160-41A4-4FE6-B765-3F205028A033}" type="presParOf" srcId="{2A375D30-63EE-43CA-B72A-DD9343F6FE77}" destId="{D985D987-7CDF-4F22-B779-0DC387DE800D}" srcOrd="0" destOrd="0" presId="urn:microsoft.com/office/officeart/2005/8/layout/process4"/>
    <dgm:cxn modelId="{C3D4069A-2EBE-4906-9EC4-2E4AA17334F0}" type="presParOf" srcId="{2A375D30-63EE-43CA-B72A-DD9343F6FE77}" destId="{9135995B-38F7-4958-9027-538159BF013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532DCE-901F-4D4D-B8ED-C6B6FA25296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B88AFA8-0EFF-4336-A04C-0B25F1A20933}">
      <dgm:prSet phldrT="[Text]" custT="1"/>
      <dgm:spPr/>
      <dgm:t>
        <a:bodyPr/>
        <a:lstStyle/>
        <a:p>
          <a:r>
            <a:rPr lang="en-US" sz="2800" dirty="0"/>
            <a:t>PREVENTION</a:t>
          </a:r>
        </a:p>
      </dgm:t>
    </dgm:pt>
    <dgm:pt modelId="{63F68BCE-38DC-40F2-AC5D-32EA5E74B690}" type="parTrans" cxnId="{CA53348C-D32C-41D2-8DE2-E9C5E6EB8189}">
      <dgm:prSet/>
      <dgm:spPr/>
      <dgm:t>
        <a:bodyPr/>
        <a:lstStyle/>
        <a:p>
          <a:endParaRPr lang="en-US"/>
        </a:p>
      </dgm:t>
    </dgm:pt>
    <dgm:pt modelId="{A87176CE-32F9-449C-9571-8108410A0066}" type="sibTrans" cxnId="{CA53348C-D32C-41D2-8DE2-E9C5E6EB8189}">
      <dgm:prSet/>
      <dgm:spPr/>
      <dgm:t>
        <a:bodyPr/>
        <a:lstStyle/>
        <a:p>
          <a:endParaRPr lang="en-US"/>
        </a:p>
      </dgm:t>
    </dgm:pt>
    <dgm:pt modelId="{1E8B0F77-06F5-42DB-80B1-EF0D4F63E489}">
      <dgm:prSet phldrT="[Text]"/>
      <dgm:spPr/>
      <dgm:t>
        <a:bodyPr/>
        <a:lstStyle/>
        <a:p>
          <a:r>
            <a:rPr lang="en-US" dirty="0"/>
            <a:t>Diet</a:t>
          </a:r>
        </a:p>
      </dgm:t>
    </dgm:pt>
    <dgm:pt modelId="{C30968F8-4313-47A4-93A3-56007A38B5C2}" type="parTrans" cxnId="{A890CBB0-2558-4179-B91C-3FDC37F96BD0}">
      <dgm:prSet/>
      <dgm:spPr/>
      <dgm:t>
        <a:bodyPr/>
        <a:lstStyle/>
        <a:p>
          <a:endParaRPr lang="en-US"/>
        </a:p>
      </dgm:t>
    </dgm:pt>
    <dgm:pt modelId="{C7D92694-DC83-438E-94DA-1ECB30DF2E3C}" type="sibTrans" cxnId="{A890CBB0-2558-4179-B91C-3FDC37F96BD0}">
      <dgm:prSet/>
      <dgm:spPr/>
      <dgm:t>
        <a:bodyPr/>
        <a:lstStyle/>
        <a:p>
          <a:endParaRPr lang="en-US"/>
        </a:p>
      </dgm:t>
    </dgm:pt>
    <dgm:pt modelId="{1C9D6294-4E0F-40C3-BE76-B66ACAB3C315}">
      <dgm:prSet phldrT="[Text]"/>
      <dgm:spPr/>
      <dgm:t>
        <a:bodyPr/>
        <a:lstStyle/>
        <a:p>
          <a:r>
            <a:rPr lang="en-US" dirty="0"/>
            <a:t>Fluids</a:t>
          </a:r>
        </a:p>
      </dgm:t>
    </dgm:pt>
    <dgm:pt modelId="{BB9F9132-CB93-4533-A5B2-4E5EEA89530D}" type="parTrans" cxnId="{2E9D55F5-43F2-4D6A-8303-AA0C76E20B05}">
      <dgm:prSet/>
      <dgm:spPr/>
      <dgm:t>
        <a:bodyPr/>
        <a:lstStyle/>
        <a:p>
          <a:endParaRPr lang="en-US"/>
        </a:p>
      </dgm:t>
    </dgm:pt>
    <dgm:pt modelId="{582BC006-1E85-49DD-AC45-24C6CD35DB4B}" type="sibTrans" cxnId="{2E9D55F5-43F2-4D6A-8303-AA0C76E20B05}">
      <dgm:prSet/>
      <dgm:spPr/>
      <dgm:t>
        <a:bodyPr/>
        <a:lstStyle/>
        <a:p>
          <a:endParaRPr lang="en-US"/>
        </a:p>
      </dgm:t>
    </dgm:pt>
    <dgm:pt modelId="{266BC2ED-5ABE-47F2-B2E5-239612D840C8}">
      <dgm:prSet phldrT="[Text]" custT="1"/>
      <dgm:spPr/>
      <dgm:t>
        <a:bodyPr/>
        <a:lstStyle/>
        <a:p>
          <a:r>
            <a:rPr lang="en-US" sz="2800" dirty="0"/>
            <a:t>PREVENTION</a:t>
          </a:r>
        </a:p>
      </dgm:t>
    </dgm:pt>
    <dgm:pt modelId="{84C8F938-50FA-4CEB-AE0F-8F0E22D12E36}" type="parTrans" cxnId="{AD356A82-D99F-4D31-9C2F-89AA22C3A1C2}">
      <dgm:prSet/>
      <dgm:spPr/>
      <dgm:t>
        <a:bodyPr/>
        <a:lstStyle/>
        <a:p>
          <a:endParaRPr lang="en-US"/>
        </a:p>
      </dgm:t>
    </dgm:pt>
    <dgm:pt modelId="{FD432524-EA66-4B19-B291-2127F7098B5A}" type="sibTrans" cxnId="{AD356A82-D99F-4D31-9C2F-89AA22C3A1C2}">
      <dgm:prSet/>
      <dgm:spPr/>
      <dgm:t>
        <a:bodyPr/>
        <a:lstStyle/>
        <a:p>
          <a:endParaRPr lang="en-US"/>
        </a:p>
      </dgm:t>
    </dgm:pt>
    <dgm:pt modelId="{DF96A3FC-0CDB-4024-BFD6-7AF5C7015EFF}">
      <dgm:prSet phldrT="[Text]"/>
      <dgm:spPr/>
      <dgm:t>
        <a:bodyPr/>
        <a:lstStyle/>
        <a:p>
          <a:r>
            <a:rPr lang="en-US" dirty="0"/>
            <a:t>Activity</a:t>
          </a:r>
        </a:p>
      </dgm:t>
    </dgm:pt>
    <dgm:pt modelId="{7D4F6835-C2E0-45B1-AE72-9656C4567F98}" type="parTrans" cxnId="{8CCFD14D-1436-4A7A-BDF3-B19E13846C80}">
      <dgm:prSet/>
      <dgm:spPr/>
      <dgm:t>
        <a:bodyPr/>
        <a:lstStyle/>
        <a:p>
          <a:endParaRPr lang="en-US"/>
        </a:p>
      </dgm:t>
    </dgm:pt>
    <dgm:pt modelId="{DC8F8FF1-32D0-4BC0-8CD5-62AEC306882B}" type="sibTrans" cxnId="{8CCFD14D-1436-4A7A-BDF3-B19E13846C80}">
      <dgm:prSet/>
      <dgm:spPr/>
      <dgm:t>
        <a:bodyPr/>
        <a:lstStyle/>
        <a:p>
          <a:endParaRPr lang="en-US"/>
        </a:p>
      </dgm:t>
    </dgm:pt>
    <dgm:pt modelId="{8D9BC24E-C1B9-45F5-BCD1-376F9C5D8704}">
      <dgm:prSet phldrT="[Text]"/>
      <dgm:spPr/>
      <dgm:t>
        <a:bodyPr/>
        <a:lstStyle/>
        <a:p>
          <a:r>
            <a:rPr lang="en-US" dirty="0"/>
            <a:t>Reminders</a:t>
          </a:r>
        </a:p>
      </dgm:t>
    </dgm:pt>
    <dgm:pt modelId="{408E7F6C-5CC2-434C-A4C4-6E551910FDCB}" type="parTrans" cxnId="{D36A1321-DA81-4836-BDA0-7FDAA083B88B}">
      <dgm:prSet/>
      <dgm:spPr/>
      <dgm:t>
        <a:bodyPr/>
        <a:lstStyle/>
        <a:p>
          <a:endParaRPr lang="en-US"/>
        </a:p>
      </dgm:t>
    </dgm:pt>
    <dgm:pt modelId="{50117F7E-D086-4915-8EC7-E2E1D29FCB32}" type="sibTrans" cxnId="{D36A1321-DA81-4836-BDA0-7FDAA083B88B}">
      <dgm:prSet/>
      <dgm:spPr/>
      <dgm:t>
        <a:bodyPr/>
        <a:lstStyle/>
        <a:p>
          <a:endParaRPr lang="en-US"/>
        </a:p>
      </dgm:t>
    </dgm:pt>
    <dgm:pt modelId="{8F8170D6-DD12-4DA8-A16D-D400B8F7BD49}">
      <dgm:prSet phldrT="[Text]" custT="1"/>
      <dgm:spPr/>
      <dgm:t>
        <a:bodyPr/>
        <a:lstStyle/>
        <a:p>
          <a:r>
            <a:rPr lang="en-US" sz="2800" dirty="0"/>
            <a:t>PREVENTION</a:t>
          </a:r>
        </a:p>
      </dgm:t>
    </dgm:pt>
    <dgm:pt modelId="{1F87588E-D825-41EF-AF58-84054366613E}" type="parTrans" cxnId="{8FA7D5AF-CFEF-42C6-AC49-9700911F6701}">
      <dgm:prSet/>
      <dgm:spPr/>
      <dgm:t>
        <a:bodyPr/>
        <a:lstStyle/>
        <a:p>
          <a:endParaRPr lang="en-US"/>
        </a:p>
      </dgm:t>
    </dgm:pt>
    <dgm:pt modelId="{4D8C2BC9-D50F-4517-A869-C674EED07A0D}" type="sibTrans" cxnId="{8FA7D5AF-CFEF-42C6-AC49-9700911F6701}">
      <dgm:prSet/>
      <dgm:spPr/>
      <dgm:t>
        <a:bodyPr/>
        <a:lstStyle/>
        <a:p>
          <a:endParaRPr lang="en-US"/>
        </a:p>
      </dgm:t>
    </dgm:pt>
    <dgm:pt modelId="{5F33E701-FFB5-4AA6-B7EE-9FA758A64D4F}">
      <dgm:prSet phldrT="[Text]"/>
      <dgm:spPr/>
      <dgm:t>
        <a:bodyPr/>
        <a:lstStyle/>
        <a:p>
          <a:r>
            <a:rPr lang="en-US" dirty="0"/>
            <a:t>Signs/Symptoms</a:t>
          </a:r>
        </a:p>
      </dgm:t>
    </dgm:pt>
    <dgm:pt modelId="{0C9D2802-E832-44E9-AA16-357309D5B1CF}" type="parTrans" cxnId="{6AC15586-0C1E-4B56-A7CF-71B06D9D96A4}">
      <dgm:prSet/>
      <dgm:spPr/>
      <dgm:t>
        <a:bodyPr/>
        <a:lstStyle/>
        <a:p>
          <a:endParaRPr lang="en-US"/>
        </a:p>
      </dgm:t>
    </dgm:pt>
    <dgm:pt modelId="{6DE7CF49-1699-4EA2-BA39-1F9A117DD40A}" type="sibTrans" cxnId="{6AC15586-0C1E-4B56-A7CF-71B06D9D96A4}">
      <dgm:prSet/>
      <dgm:spPr/>
      <dgm:t>
        <a:bodyPr/>
        <a:lstStyle/>
        <a:p>
          <a:endParaRPr lang="en-US"/>
        </a:p>
      </dgm:t>
    </dgm:pt>
    <dgm:pt modelId="{2E8EFB93-814F-4D36-9C0A-B7245A80B90F}">
      <dgm:prSet phldrT="[Text]"/>
      <dgm:spPr/>
      <dgm:t>
        <a:bodyPr/>
        <a:lstStyle/>
        <a:p>
          <a:r>
            <a:rPr lang="en-US" dirty="0"/>
            <a:t>Monitor</a:t>
          </a:r>
        </a:p>
      </dgm:t>
    </dgm:pt>
    <dgm:pt modelId="{0EDC0A83-C71D-4C50-89F6-97C02BCFA00A}" type="parTrans" cxnId="{A20A30CF-0A7F-4B2A-89B2-385BEA9C4F49}">
      <dgm:prSet/>
      <dgm:spPr/>
      <dgm:t>
        <a:bodyPr/>
        <a:lstStyle/>
        <a:p>
          <a:endParaRPr lang="en-US"/>
        </a:p>
      </dgm:t>
    </dgm:pt>
    <dgm:pt modelId="{9BB2F9B2-9125-4CA4-BF43-FF43C4176B8A}" type="sibTrans" cxnId="{A20A30CF-0A7F-4B2A-89B2-385BEA9C4F49}">
      <dgm:prSet/>
      <dgm:spPr/>
      <dgm:t>
        <a:bodyPr/>
        <a:lstStyle/>
        <a:p>
          <a:endParaRPr lang="en-US"/>
        </a:p>
      </dgm:t>
    </dgm:pt>
    <dgm:pt modelId="{F0A86CCE-C5FE-4C4E-A3E9-6CC5B3478DB8}" type="pres">
      <dgm:prSet presAssocID="{7E532DCE-901F-4D4D-B8ED-C6B6FA252967}" presName="Name0" presStyleCnt="0">
        <dgm:presLayoutVars>
          <dgm:dir/>
          <dgm:animLvl val="lvl"/>
          <dgm:resizeHandles val="exact"/>
        </dgm:presLayoutVars>
      </dgm:prSet>
      <dgm:spPr/>
    </dgm:pt>
    <dgm:pt modelId="{79534DED-5D0D-4294-A2DE-17D19C365BDB}" type="pres">
      <dgm:prSet presAssocID="{8F8170D6-DD12-4DA8-A16D-D400B8F7BD49}" presName="boxAndChildren" presStyleCnt="0"/>
      <dgm:spPr/>
    </dgm:pt>
    <dgm:pt modelId="{BF212E4E-F32A-43C4-8EE9-734A6AAD6E84}" type="pres">
      <dgm:prSet presAssocID="{8F8170D6-DD12-4DA8-A16D-D400B8F7BD49}" presName="parentTextBox" presStyleLbl="node1" presStyleIdx="0" presStyleCnt="3"/>
      <dgm:spPr/>
    </dgm:pt>
    <dgm:pt modelId="{26A6CB56-57EE-45D7-BF28-274D45574DC4}" type="pres">
      <dgm:prSet presAssocID="{8F8170D6-DD12-4DA8-A16D-D400B8F7BD49}" presName="entireBox" presStyleLbl="node1" presStyleIdx="0" presStyleCnt="3"/>
      <dgm:spPr/>
    </dgm:pt>
    <dgm:pt modelId="{6AC759C1-185C-47AB-B17E-752694A49F04}" type="pres">
      <dgm:prSet presAssocID="{8F8170D6-DD12-4DA8-A16D-D400B8F7BD49}" presName="descendantBox" presStyleCnt="0"/>
      <dgm:spPr/>
    </dgm:pt>
    <dgm:pt modelId="{C46D64A0-699C-42D6-B772-66849BF095F0}" type="pres">
      <dgm:prSet presAssocID="{5F33E701-FFB5-4AA6-B7EE-9FA758A64D4F}" presName="childTextBox" presStyleLbl="fgAccFollowNode1" presStyleIdx="0" presStyleCnt="6">
        <dgm:presLayoutVars>
          <dgm:bulletEnabled val="1"/>
        </dgm:presLayoutVars>
      </dgm:prSet>
      <dgm:spPr/>
    </dgm:pt>
    <dgm:pt modelId="{D0D883E5-42CC-4805-A714-C5B5C88B043F}" type="pres">
      <dgm:prSet presAssocID="{2E8EFB93-814F-4D36-9C0A-B7245A80B90F}" presName="childTextBox" presStyleLbl="fgAccFollowNode1" presStyleIdx="1" presStyleCnt="6">
        <dgm:presLayoutVars>
          <dgm:bulletEnabled val="1"/>
        </dgm:presLayoutVars>
      </dgm:prSet>
      <dgm:spPr/>
    </dgm:pt>
    <dgm:pt modelId="{90B98804-2F99-4CB1-86B7-771EC9A908ED}" type="pres">
      <dgm:prSet presAssocID="{FD432524-EA66-4B19-B291-2127F7098B5A}" presName="sp" presStyleCnt="0"/>
      <dgm:spPr/>
    </dgm:pt>
    <dgm:pt modelId="{11A52AF7-CECD-4BBF-B011-CD77909E2375}" type="pres">
      <dgm:prSet presAssocID="{266BC2ED-5ABE-47F2-B2E5-239612D840C8}" presName="arrowAndChildren" presStyleCnt="0"/>
      <dgm:spPr/>
    </dgm:pt>
    <dgm:pt modelId="{94CFF455-E278-48C0-9717-916A693D1E11}" type="pres">
      <dgm:prSet presAssocID="{266BC2ED-5ABE-47F2-B2E5-239612D840C8}" presName="parentTextArrow" presStyleLbl="node1" presStyleIdx="0" presStyleCnt="3"/>
      <dgm:spPr/>
    </dgm:pt>
    <dgm:pt modelId="{ADE08FBE-A555-4728-A50B-89D2DF9218C8}" type="pres">
      <dgm:prSet presAssocID="{266BC2ED-5ABE-47F2-B2E5-239612D840C8}" presName="arrow" presStyleLbl="node1" presStyleIdx="1" presStyleCnt="3"/>
      <dgm:spPr/>
    </dgm:pt>
    <dgm:pt modelId="{0180F692-4FEF-46F4-8259-98AD660DD405}" type="pres">
      <dgm:prSet presAssocID="{266BC2ED-5ABE-47F2-B2E5-239612D840C8}" presName="descendantArrow" presStyleCnt="0"/>
      <dgm:spPr/>
    </dgm:pt>
    <dgm:pt modelId="{7E30AA91-18F0-439B-9479-D96A0C9DEBF7}" type="pres">
      <dgm:prSet presAssocID="{DF96A3FC-0CDB-4024-BFD6-7AF5C7015EFF}" presName="childTextArrow" presStyleLbl="fgAccFollowNode1" presStyleIdx="2" presStyleCnt="6">
        <dgm:presLayoutVars>
          <dgm:bulletEnabled val="1"/>
        </dgm:presLayoutVars>
      </dgm:prSet>
      <dgm:spPr/>
    </dgm:pt>
    <dgm:pt modelId="{357617CB-CB7C-4599-A58C-08EBC74BCA32}" type="pres">
      <dgm:prSet presAssocID="{8D9BC24E-C1B9-45F5-BCD1-376F9C5D8704}" presName="childTextArrow" presStyleLbl="fgAccFollowNode1" presStyleIdx="3" presStyleCnt="6">
        <dgm:presLayoutVars>
          <dgm:bulletEnabled val="1"/>
        </dgm:presLayoutVars>
      </dgm:prSet>
      <dgm:spPr/>
    </dgm:pt>
    <dgm:pt modelId="{A0009A6B-CDB6-4494-BE5A-B756BDDDCD5C}" type="pres">
      <dgm:prSet presAssocID="{A87176CE-32F9-449C-9571-8108410A0066}" presName="sp" presStyleCnt="0"/>
      <dgm:spPr/>
    </dgm:pt>
    <dgm:pt modelId="{378E8FDD-BC97-4450-8EFD-0C9839F603B1}" type="pres">
      <dgm:prSet presAssocID="{9B88AFA8-0EFF-4336-A04C-0B25F1A20933}" presName="arrowAndChildren" presStyleCnt="0"/>
      <dgm:spPr/>
    </dgm:pt>
    <dgm:pt modelId="{A336EBE9-F285-41A9-ABEE-14F209E286E5}" type="pres">
      <dgm:prSet presAssocID="{9B88AFA8-0EFF-4336-A04C-0B25F1A20933}" presName="parentTextArrow" presStyleLbl="node1" presStyleIdx="1" presStyleCnt="3"/>
      <dgm:spPr/>
    </dgm:pt>
    <dgm:pt modelId="{1D9B9776-DC79-4F52-9F1B-78AEE858FD79}" type="pres">
      <dgm:prSet presAssocID="{9B88AFA8-0EFF-4336-A04C-0B25F1A20933}" presName="arrow" presStyleLbl="node1" presStyleIdx="2" presStyleCnt="3"/>
      <dgm:spPr/>
    </dgm:pt>
    <dgm:pt modelId="{2A375D30-63EE-43CA-B72A-DD9343F6FE77}" type="pres">
      <dgm:prSet presAssocID="{9B88AFA8-0EFF-4336-A04C-0B25F1A20933}" presName="descendantArrow" presStyleCnt="0"/>
      <dgm:spPr/>
    </dgm:pt>
    <dgm:pt modelId="{D985D987-7CDF-4F22-B779-0DC387DE800D}" type="pres">
      <dgm:prSet presAssocID="{1E8B0F77-06F5-42DB-80B1-EF0D4F63E489}" presName="childTextArrow" presStyleLbl="fgAccFollowNode1" presStyleIdx="4" presStyleCnt="6">
        <dgm:presLayoutVars>
          <dgm:bulletEnabled val="1"/>
        </dgm:presLayoutVars>
      </dgm:prSet>
      <dgm:spPr/>
    </dgm:pt>
    <dgm:pt modelId="{9135995B-38F7-4958-9027-538159BF013D}" type="pres">
      <dgm:prSet presAssocID="{1C9D6294-4E0F-40C3-BE76-B66ACAB3C315}" presName="childTextArrow" presStyleLbl="fgAccFollowNode1" presStyleIdx="5" presStyleCnt="6">
        <dgm:presLayoutVars>
          <dgm:bulletEnabled val="1"/>
        </dgm:presLayoutVars>
      </dgm:prSet>
      <dgm:spPr/>
    </dgm:pt>
  </dgm:ptLst>
  <dgm:cxnLst>
    <dgm:cxn modelId="{6C181B14-FB76-4971-BB73-75FBA2DEEE61}" type="presOf" srcId="{9B88AFA8-0EFF-4336-A04C-0B25F1A20933}" destId="{1D9B9776-DC79-4F52-9F1B-78AEE858FD79}" srcOrd="1" destOrd="0" presId="urn:microsoft.com/office/officeart/2005/8/layout/process4"/>
    <dgm:cxn modelId="{D36A1321-DA81-4836-BDA0-7FDAA083B88B}" srcId="{266BC2ED-5ABE-47F2-B2E5-239612D840C8}" destId="{8D9BC24E-C1B9-45F5-BCD1-376F9C5D8704}" srcOrd="1" destOrd="0" parTransId="{408E7F6C-5CC2-434C-A4C4-6E551910FDCB}" sibTransId="{50117F7E-D086-4915-8EC7-E2E1D29FCB32}"/>
    <dgm:cxn modelId="{3F189449-BE35-42B4-A3F9-B683F0791C6A}" type="presOf" srcId="{1E8B0F77-06F5-42DB-80B1-EF0D4F63E489}" destId="{D985D987-7CDF-4F22-B779-0DC387DE800D}" srcOrd="0" destOrd="0" presId="urn:microsoft.com/office/officeart/2005/8/layout/process4"/>
    <dgm:cxn modelId="{8CCFD14D-1436-4A7A-BDF3-B19E13846C80}" srcId="{266BC2ED-5ABE-47F2-B2E5-239612D840C8}" destId="{DF96A3FC-0CDB-4024-BFD6-7AF5C7015EFF}" srcOrd="0" destOrd="0" parTransId="{7D4F6835-C2E0-45B1-AE72-9656C4567F98}" sibTransId="{DC8F8FF1-32D0-4BC0-8CD5-62AEC306882B}"/>
    <dgm:cxn modelId="{39E5C953-DD57-4598-834E-E5C4E730792A}" type="presOf" srcId="{266BC2ED-5ABE-47F2-B2E5-239612D840C8}" destId="{94CFF455-E278-48C0-9717-916A693D1E11}" srcOrd="0" destOrd="0" presId="urn:microsoft.com/office/officeart/2005/8/layout/process4"/>
    <dgm:cxn modelId="{4AC25A54-25C1-4310-B42A-BC8E6B1C40AD}" type="presOf" srcId="{8D9BC24E-C1B9-45F5-BCD1-376F9C5D8704}" destId="{357617CB-CB7C-4599-A58C-08EBC74BCA32}" srcOrd="0" destOrd="0" presId="urn:microsoft.com/office/officeart/2005/8/layout/process4"/>
    <dgm:cxn modelId="{AD356A82-D99F-4D31-9C2F-89AA22C3A1C2}" srcId="{7E532DCE-901F-4D4D-B8ED-C6B6FA252967}" destId="{266BC2ED-5ABE-47F2-B2E5-239612D840C8}" srcOrd="1" destOrd="0" parTransId="{84C8F938-50FA-4CEB-AE0F-8F0E22D12E36}" sibTransId="{FD432524-EA66-4B19-B291-2127F7098B5A}"/>
    <dgm:cxn modelId="{6AC15586-0C1E-4B56-A7CF-71B06D9D96A4}" srcId="{8F8170D6-DD12-4DA8-A16D-D400B8F7BD49}" destId="{5F33E701-FFB5-4AA6-B7EE-9FA758A64D4F}" srcOrd="0" destOrd="0" parTransId="{0C9D2802-E832-44E9-AA16-357309D5B1CF}" sibTransId="{6DE7CF49-1699-4EA2-BA39-1F9A117DD40A}"/>
    <dgm:cxn modelId="{CA53348C-D32C-41D2-8DE2-E9C5E6EB8189}" srcId="{7E532DCE-901F-4D4D-B8ED-C6B6FA252967}" destId="{9B88AFA8-0EFF-4336-A04C-0B25F1A20933}" srcOrd="0" destOrd="0" parTransId="{63F68BCE-38DC-40F2-AC5D-32EA5E74B690}" sibTransId="{A87176CE-32F9-449C-9571-8108410A0066}"/>
    <dgm:cxn modelId="{8AC0D98D-28F3-41EC-9DF1-6BE2863FDD54}" type="presOf" srcId="{DF96A3FC-0CDB-4024-BFD6-7AF5C7015EFF}" destId="{7E30AA91-18F0-439B-9479-D96A0C9DEBF7}" srcOrd="0" destOrd="0" presId="urn:microsoft.com/office/officeart/2005/8/layout/process4"/>
    <dgm:cxn modelId="{712A1B8F-B480-4CF1-9379-7106E8249CAC}" type="presOf" srcId="{2E8EFB93-814F-4D36-9C0A-B7245A80B90F}" destId="{D0D883E5-42CC-4805-A714-C5B5C88B043F}" srcOrd="0" destOrd="0" presId="urn:microsoft.com/office/officeart/2005/8/layout/process4"/>
    <dgm:cxn modelId="{149D64A1-ACAC-4B40-A9E2-FB74B2A5FA39}" type="presOf" srcId="{1C9D6294-4E0F-40C3-BE76-B66ACAB3C315}" destId="{9135995B-38F7-4958-9027-538159BF013D}" srcOrd="0" destOrd="0" presId="urn:microsoft.com/office/officeart/2005/8/layout/process4"/>
    <dgm:cxn modelId="{8FA7D5AF-CFEF-42C6-AC49-9700911F6701}" srcId="{7E532DCE-901F-4D4D-B8ED-C6B6FA252967}" destId="{8F8170D6-DD12-4DA8-A16D-D400B8F7BD49}" srcOrd="2" destOrd="0" parTransId="{1F87588E-D825-41EF-AF58-84054366613E}" sibTransId="{4D8C2BC9-D50F-4517-A869-C674EED07A0D}"/>
    <dgm:cxn modelId="{A890CBB0-2558-4179-B91C-3FDC37F96BD0}" srcId="{9B88AFA8-0EFF-4336-A04C-0B25F1A20933}" destId="{1E8B0F77-06F5-42DB-80B1-EF0D4F63E489}" srcOrd="0" destOrd="0" parTransId="{C30968F8-4313-47A4-93A3-56007A38B5C2}" sibTransId="{C7D92694-DC83-438E-94DA-1ECB30DF2E3C}"/>
    <dgm:cxn modelId="{CA258AB5-67EA-41AE-8F85-E816CFFC106D}" type="presOf" srcId="{9B88AFA8-0EFF-4336-A04C-0B25F1A20933}" destId="{A336EBE9-F285-41A9-ABEE-14F209E286E5}" srcOrd="0" destOrd="0" presId="urn:microsoft.com/office/officeart/2005/8/layout/process4"/>
    <dgm:cxn modelId="{83A8AAB5-2B51-452F-84CE-2A271B9EED99}" type="presOf" srcId="{266BC2ED-5ABE-47F2-B2E5-239612D840C8}" destId="{ADE08FBE-A555-4728-A50B-89D2DF9218C8}" srcOrd="1" destOrd="0" presId="urn:microsoft.com/office/officeart/2005/8/layout/process4"/>
    <dgm:cxn modelId="{A20A30CF-0A7F-4B2A-89B2-385BEA9C4F49}" srcId="{8F8170D6-DD12-4DA8-A16D-D400B8F7BD49}" destId="{2E8EFB93-814F-4D36-9C0A-B7245A80B90F}" srcOrd="1" destOrd="0" parTransId="{0EDC0A83-C71D-4C50-89F6-97C02BCFA00A}" sibTransId="{9BB2F9B2-9125-4CA4-BF43-FF43C4176B8A}"/>
    <dgm:cxn modelId="{0E7243D2-27DB-442D-9C6E-9099C825E04E}" type="presOf" srcId="{5F33E701-FFB5-4AA6-B7EE-9FA758A64D4F}" destId="{C46D64A0-699C-42D6-B772-66849BF095F0}" srcOrd="0" destOrd="0" presId="urn:microsoft.com/office/officeart/2005/8/layout/process4"/>
    <dgm:cxn modelId="{EF6961E0-100A-4851-854E-FBA47582A50C}" type="presOf" srcId="{8F8170D6-DD12-4DA8-A16D-D400B8F7BD49}" destId="{BF212E4E-F32A-43C4-8EE9-734A6AAD6E84}" srcOrd="0" destOrd="0" presId="urn:microsoft.com/office/officeart/2005/8/layout/process4"/>
    <dgm:cxn modelId="{12D57DE4-AC4B-4DD2-B875-53FD84ACAE44}" type="presOf" srcId="{8F8170D6-DD12-4DA8-A16D-D400B8F7BD49}" destId="{26A6CB56-57EE-45D7-BF28-274D45574DC4}" srcOrd="1" destOrd="0" presId="urn:microsoft.com/office/officeart/2005/8/layout/process4"/>
    <dgm:cxn modelId="{E00352E8-6D93-48CA-A5DB-74D998B4E986}" type="presOf" srcId="{7E532DCE-901F-4D4D-B8ED-C6B6FA252967}" destId="{F0A86CCE-C5FE-4C4E-A3E9-6CC5B3478DB8}" srcOrd="0" destOrd="0" presId="urn:microsoft.com/office/officeart/2005/8/layout/process4"/>
    <dgm:cxn modelId="{2E9D55F5-43F2-4D6A-8303-AA0C76E20B05}" srcId="{9B88AFA8-0EFF-4336-A04C-0B25F1A20933}" destId="{1C9D6294-4E0F-40C3-BE76-B66ACAB3C315}" srcOrd="1" destOrd="0" parTransId="{BB9F9132-CB93-4533-A5B2-4E5EEA89530D}" sibTransId="{582BC006-1E85-49DD-AC45-24C6CD35DB4B}"/>
    <dgm:cxn modelId="{839C2144-2DF5-44AE-9EF8-03226B91AEC3}" type="presParOf" srcId="{F0A86CCE-C5FE-4C4E-A3E9-6CC5B3478DB8}" destId="{79534DED-5D0D-4294-A2DE-17D19C365BDB}" srcOrd="0" destOrd="0" presId="urn:microsoft.com/office/officeart/2005/8/layout/process4"/>
    <dgm:cxn modelId="{33388745-DECA-489D-970F-B1D80296C5AB}" type="presParOf" srcId="{79534DED-5D0D-4294-A2DE-17D19C365BDB}" destId="{BF212E4E-F32A-43C4-8EE9-734A6AAD6E84}" srcOrd="0" destOrd="0" presId="urn:microsoft.com/office/officeart/2005/8/layout/process4"/>
    <dgm:cxn modelId="{47430B27-AC24-4456-B10B-2C78DC6D8125}" type="presParOf" srcId="{79534DED-5D0D-4294-A2DE-17D19C365BDB}" destId="{26A6CB56-57EE-45D7-BF28-274D45574DC4}" srcOrd="1" destOrd="0" presId="urn:microsoft.com/office/officeart/2005/8/layout/process4"/>
    <dgm:cxn modelId="{041456C5-5BC0-4A8C-BDF5-98B2A91ECB8E}" type="presParOf" srcId="{79534DED-5D0D-4294-A2DE-17D19C365BDB}" destId="{6AC759C1-185C-47AB-B17E-752694A49F04}" srcOrd="2" destOrd="0" presId="urn:microsoft.com/office/officeart/2005/8/layout/process4"/>
    <dgm:cxn modelId="{EAC98767-B2A2-4398-836B-6EFAB5007B8E}" type="presParOf" srcId="{6AC759C1-185C-47AB-B17E-752694A49F04}" destId="{C46D64A0-699C-42D6-B772-66849BF095F0}" srcOrd="0" destOrd="0" presId="urn:microsoft.com/office/officeart/2005/8/layout/process4"/>
    <dgm:cxn modelId="{4E2E7F8C-2E03-4174-B2E4-3901D89DE5B9}" type="presParOf" srcId="{6AC759C1-185C-47AB-B17E-752694A49F04}" destId="{D0D883E5-42CC-4805-A714-C5B5C88B043F}" srcOrd="1" destOrd="0" presId="urn:microsoft.com/office/officeart/2005/8/layout/process4"/>
    <dgm:cxn modelId="{DC3C12D6-6859-415B-88F5-2D8992F48DB6}" type="presParOf" srcId="{F0A86CCE-C5FE-4C4E-A3E9-6CC5B3478DB8}" destId="{90B98804-2F99-4CB1-86B7-771EC9A908ED}" srcOrd="1" destOrd="0" presId="urn:microsoft.com/office/officeart/2005/8/layout/process4"/>
    <dgm:cxn modelId="{52C3875E-3FB2-436F-9783-63A15F5EA90B}" type="presParOf" srcId="{F0A86CCE-C5FE-4C4E-A3E9-6CC5B3478DB8}" destId="{11A52AF7-CECD-4BBF-B011-CD77909E2375}" srcOrd="2" destOrd="0" presId="urn:microsoft.com/office/officeart/2005/8/layout/process4"/>
    <dgm:cxn modelId="{467CF424-34E6-473B-A92B-CF1F526F390B}" type="presParOf" srcId="{11A52AF7-CECD-4BBF-B011-CD77909E2375}" destId="{94CFF455-E278-48C0-9717-916A693D1E11}" srcOrd="0" destOrd="0" presId="urn:microsoft.com/office/officeart/2005/8/layout/process4"/>
    <dgm:cxn modelId="{3E3804FF-1AEC-458C-AE99-59ED17DFA111}" type="presParOf" srcId="{11A52AF7-CECD-4BBF-B011-CD77909E2375}" destId="{ADE08FBE-A555-4728-A50B-89D2DF9218C8}" srcOrd="1" destOrd="0" presId="urn:microsoft.com/office/officeart/2005/8/layout/process4"/>
    <dgm:cxn modelId="{5D7DF2CF-1D82-4685-87D7-7B4033E77886}" type="presParOf" srcId="{11A52AF7-CECD-4BBF-B011-CD77909E2375}" destId="{0180F692-4FEF-46F4-8259-98AD660DD405}" srcOrd="2" destOrd="0" presId="urn:microsoft.com/office/officeart/2005/8/layout/process4"/>
    <dgm:cxn modelId="{BF13B3DB-76A2-4DFB-98F3-65CF789C76CE}" type="presParOf" srcId="{0180F692-4FEF-46F4-8259-98AD660DD405}" destId="{7E30AA91-18F0-439B-9479-D96A0C9DEBF7}" srcOrd="0" destOrd="0" presId="urn:microsoft.com/office/officeart/2005/8/layout/process4"/>
    <dgm:cxn modelId="{87D48DDE-3D91-45D4-93ED-087DD5A303AD}" type="presParOf" srcId="{0180F692-4FEF-46F4-8259-98AD660DD405}" destId="{357617CB-CB7C-4599-A58C-08EBC74BCA32}" srcOrd="1" destOrd="0" presId="urn:microsoft.com/office/officeart/2005/8/layout/process4"/>
    <dgm:cxn modelId="{1E31837C-D51D-4806-8ED6-1598072CD356}" type="presParOf" srcId="{F0A86CCE-C5FE-4C4E-A3E9-6CC5B3478DB8}" destId="{A0009A6B-CDB6-4494-BE5A-B756BDDDCD5C}" srcOrd="3" destOrd="0" presId="urn:microsoft.com/office/officeart/2005/8/layout/process4"/>
    <dgm:cxn modelId="{BD115456-F038-4007-94E9-91DBC8352F2C}" type="presParOf" srcId="{F0A86CCE-C5FE-4C4E-A3E9-6CC5B3478DB8}" destId="{378E8FDD-BC97-4450-8EFD-0C9839F603B1}" srcOrd="4" destOrd="0" presId="urn:microsoft.com/office/officeart/2005/8/layout/process4"/>
    <dgm:cxn modelId="{A445FE9F-9489-468F-8720-0EC485346AEC}" type="presParOf" srcId="{378E8FDD-BC97-4450-8EFD-0C9839F603B1}" destId="{A336EBE9-F285-41A9-ABEE-14F209E286E5}" srcOrd="0" destOrd="0" presId="urn:microsoft.com/office/officeart/2005/8/layout/process4"/>
    <dgm:cxn modelId="{28DC697E-4526-46DE-AA03-F74C31B496BB}" type="presParOf" srcId="{378E8FDD-BC97-4450-8EFD-0C9839F603B1}" destId="{1D9B9776-DC79-4F52-9F1B-78AEE858FD79}" srcOrd="1" destOrd="0" presId="urn:microsoft.com/office/officeart/2005/8/layout/process4"/>
    <dgm:cxn modelId="{2B1E17D0-2677-47A4-B5A6-95100F874B98}" type="presParOf" srcId="{378E8FDD-BC97-4450-8EFD-0C9839F603B1}" destId="{2A375D30-63EE-43CA-B72A-DD9343F6FE77}" srcOrd="2" destOrd="0" presId="urn:microsoft.com/office/officeart/2005/8/layout/process4"/>
    <dgm:cxn modelId="{AD4C9160-41A4-4FE6-B765-3F205028A033}" type="presParOf" srcId="{2A375D30-63EE-43CA-B72A-DD9343F6FE77}" destId="{D985D987-7CDF-4F22-B779-0DC387DE800D}" srcOrd="0" destOrd="0" presId="urn:microsoft.com/office/officeart/2005/8/layout/process4"/>
    <dgm:cxn modelId="{C3D4069A-2EBE-4906-9EC4-2E4AA17334F0}" type="presParOf" srcId="{2A375D30-63EE-43CA-B72A-DD9343F6FE77}" destId="{9135995B-38F7-4958-9027-538159BF013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532DCE-901F-4D4D-B8ED-C6B6FA25296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B88AFA8-0EFF-4336-A04C-0B25F1A20933}">
      <dgm:prSet phldrT="[Text]" custT="1"/>
      <dgm:spPr/>
      <dgm:t>
        <a:bodyPr/>
        <a:lstStyle/>
        <a:p>
          <a:r>
            <a:rPr lang="en-US" sz="2800" dirty="0"/>
            <a:t>MANAGEMENT</a:t>
          </a:r>
        </a:p>
      </dgm:t>
    </dgm:pt>
    <dgm:pt modelId="{63F68BCE-38DC-40F2-AC5D-32EA5E74B690}" type="parTrans" cxnId="{CA53348C-D32C-41D2-8DE2-E9C5E6EB8189}">
      <dgm:prSet/>
      <dgm:spPr/>
      <dgm:t>
        <a:bodyPr/>
        <a:lstStyle/>
        <a:p>
          <a:endParaRPr lang="en-US"/>
        </a:p>
      </dgm:t>
    </dgm:pt>
    <dgm:pt modelId="{A87176CE-32F9-449C-9571-8108410A0066}" type="sibTrans" cxnId="{CA53348C-D32C-41D2-8DE2-E9C5E6EB8189}">
      <dgm:prSet/>
      <dgm:spPr/>
      <dgm:t>
        <a:bodyPr/>
        <a:lstStyle/>
        <a:p>
          <a:endParaRPr lang="en-US"/>
        </a:p>
      </dgm:t>
    </dgm:pt>
    <dgm:pt modelId="{1E8B0F77-06F5-42DB-80B1-EF0D4F63E489}">
      <dgm:prSet phldrT="[Text]"/>
      <dgm:spPr/>
      <dgm:t>
        <a:bodyPr/>
        <a:lstStyle/>
        <a:p>
          <a:r>
            <a:rPr lang="en-US" dirty="0"/>
            <a:t>Diet</a:t>
          </a:r>
        </a:p>
      </dgm:t>
    </dgm:pt>
    <dgm:pt modelId="{C30968F8-4313-47A4-93A3-56007A38B5C2}" type="parTrans" cxnId="{A890CBB0-2558-4179-B91C-3FDC37F96BD0}">
      <dgm:prSet/>
      <dgm:spPr/>
      <dgm:t>
        <a:bodyPr/>
        <a:lstStyle/>
        <a:p>
          <a:endParaRPr lang="en-US"/>
        </a:p>
      </dgm:t>
    </dgm:pt>
    <dgm:pt modelId="{C7D92694-DC83-438E-94DA-1ECB30DF2E3C}" type="sibTrans" cxnId="{A890CBB0-2558-4179-B91C-3FDC37F96BD0}">
      <dgm:prSet/>
      <dgm:spPr/>
      <dgm:t>
        <a:bodyPr/>
        <a:lstStyle/>
        <a:p>
          <a:endParaRPr lang="en-US"/>
        </a:p>
      </dgm:t>
    </dgm:pt>
    <dgm:pt modelId="{1C9D6294-4E0F-40C3-BE76-B66ACAB3C315}">
      <dgm:prSet phldrT="[Text]"/>
      <dgm:spPr/>
      <dgm:t>
        <a:bodyPr/>
        <a:lstStyle/>
        <a:p>
          <a:r>
            <a:rPr lang="en-US" dirty="0"/>
            <a:t>Fluids</a:t>
          </a:r>
        </a:p>
      </dgm:t>
    </dgm:pt>
    <dgm:pt modelId="{BB9F9132-CB93-4533-A5B2-4E5EEA89530D}" type="parTrans" cxnId="{2E9D55F5-43F2-4D6A-8303-AA0C76E20B05}">
      <dgm:prSet/>
      <dgm:spPr/>
      <dgm:t>
        <a:bodyPr/>
        <a:lstStyle/>
        <a:p>
          <a:endParaRPr lang="en-US"/>
        </a:p>
      </dgm:t>
    </dgm:pt>
    <dgm:pt modelId="{582BC006-1E85-49DD-AC45-24C6CD35DB4B}" type="sibTrans" cxnId="{2E9D55F5-43F2-4D6A-8303-AA0C76E20B05}">
      <dgm:prSet/>
      <dgm:spPr/>
      <dgm:t>
        <a:bodyPr/>
        <a:lstStyle/>
        <a:p>
          <a:endParaRPr lang="en-US"/>
        </a:p>
      </dgm:t>
    </dgm:pt>
    <dgm:pt modelId="{266BC2ED-5ABE-47F2-B2E5-239612D840C8}">
      <dgm:prSet phldrT="[Text]" custT="1"/>
      <dgm:spPr/>
      <dgm:t>
        <a:bodyPr/>
        <a:lstStyle/>
        <a:p>
          <a:r>
            <a:rPr lang="en-US" sz="2800" dirty="0"/>
            <a:t>MANAGEMENT</a:t>
          </a:r>
        </a:p>
      </dgm:t>
    </dgm:pt>
    <dgm:pt modelId="{84C8F938-50FA-4CEB-AE0F-8F0E22D12E36}" type="parTrans" cxnId="{AD356A82-D99F-4D31-9C2F-89AA22C3A1C2}">
      <dgm:prSet/>
      <dgm:spPr/>
      <dgm:t>
        <a:bodyPr/>
        <a:lstStyle/>
        <a:p>
          <a:endParaRPr lang="en-US"/>
        </a:p>
      </dgm:t>
    </dgm:pt>
    <dgm:pt modelId="{FD432524-EA66-4B19-B291-2127F7098B5A}" type="sibTrans" cxnId="{AD356A82-D99F-4D31-9C2F-89AA22C3A1C2}">
      <dgm:prSet/>
      <dgm:spPr/>
      <dgm:t>
        <a:bodyPr/>
        <a:lstStyle/>
        <a:p>
          <a:endParaRPr lang="en-US"/>
        </a:p>
      </dgm:t>
    </dgm:pt>
    <dgm:pt modelId="{DF96A3FC-0CDB-4024-BFD6-7AF5C7015EFF}">
      <dgm:prSet phldrT="[Text]"/>
      <dgm:spPr/>
      <dgm:t>
        <a:bodyPr/>
        <a:lstStyle/>
        <a:p>
          <a:r>
            <a:rPr lang="en-US" dirty="0"/>
            <a:t>Activity</a:t>
          </a:r>
        </a:p>
      </dgm:t>
    </dgm:pt>
    <dgm:pt modelId="{7D4F6835-C2E0-45B1-AE72-9656C4567F98}" type="parTrans" cxnId="{8CCFD14D-1436-4A7A-BDF3-B19E13846C80}">
      <dgm:prSet/>
      <dgm:spPr/>
      <dgm:t>
        <a:bodyPr/>
        <a:lstStyle/>
        <a:p>
          <a:endParaRPr lang="en-US"/>
        </a:p>
      </dgm:t>
    </dgm:pt>
    <dgm:pt modelId="{DC8F8FF1-32D0-4BC0-8CD5-62AEC306882B}" type="sibTrans" cxnId="{8CCFD14D-1436-4A7A-BDF3-B19E13846C80}">
      <dgm:prSet/>
      <dgm:spPr/>
      <dgm:t>
        <a:bodyPr/>
        <a:lstStyle/>
        <a:p>
          <a:endParaRPr lang="en-US"/>
        </a:p>
      </dgm:t>
    </dgm:pt>
    <dgm:pt modelId="{8D9BC24E-C1B9-45F5-BCD1-376F9C5D8704}">
      <dgm:prSet phldrT="[Text]"/>
      <dgm:spPr/>
      <dgm:t>
        <a:bodyPr/>
        <a:lstStyle/>
        <a:p>
          <a:r>
            <a:rPr lang="en-US" dirty="0"/>
            <a:t>Medications</a:t>
          </a:r>
        </a:p>
      </dgm:t>
    </dgm:pt>
    <dgm:pt modelId="{408E7F6C-5CC2-434C-A4C4-6E551910FDCB}" type="parTrans" cxnId="{D36A1321-DA81-4836-BDA0-7FDAA083B88B}">
      <dgm:prSet/>
      <dgm:spPr/>
      <dgm:t>
        <a:bodyPr/>
        <a:lstStyle/>
        <a:p>
          <a:endParaRPr lang="en-US"/>
        </a:p>
      </dgm:t>
    </dgm:pt>
    <dgm:pt modelId="{50117F7E-D086-4915-8EC7-E2E1D29FCB32}" type="sibTrans" cxnId="{D36A1321-DA81-4836-BDA0-7FDAA083B88B}">
      <dgm:prSet/>
      <dgm:spPr/>
      <dgm:t>
        <a:bodyPr/>
        <a:lstStyle/>
        <a:p>
          <a:endParaRPr lang="en-US"/>
        </a:p>
      </dgm:t>
    </dgm:pt>
    <dgm:pt modelId="{8F8170D6-DD12-4DA8-A16D-D400B8F7BD49}">
      <dgm:prSet phldrT="[Text]" custT="1"/>
      <dgm:spPr/>
      <dgm:t>
        <a:bodyPr/>
        <a:lstStyle/>
        <a:p>
          <a:r>
            <a:rPr lang="en-US" sz="2800" dirty="0"/>
            <a:t>MANAGEMENT</a:t>
          </a:r>
        </a:p>
      </dgm:t>
    </dgm:pt>
    <dgm:pt modelId="{1F87588E-D825-41EF-AF58-84054366613E}" type="parTrans" cxnId="{8FA7D5AF-CFEF-42C6-AC49-9700911F6701}">
      <dgm:prSet/>
      <dgm:spPr/>
      <dgm:t>
        <a:bodyPr/>
        <a:lstStyle/>
        <a:p>
          <a:endParaRPr lang="en-US"/>
        </a:p>
      </dgm:t>
    </dgm:pt>
    <dgm:pt modelId="{4D8C2BC9-D50F-4517-A869-C674EED07A0D}" type="sibTrans" cxnId="{8FA7D5AF-CFEF-42C6-AC49-9700911F6701}">
      <dgm:prSet/>
      <dgm:spPr/>
      <dgm:t>
        <a:bodyPr/>
        <a:lstStyle/>
        <a:p>
          <a:endParaRPr lang="en-US"/>
        </a:p>
      </dgm:t>
    </dgm:pt>
    <dgm:pt modelId="{5F33E701-FFB5-4AA6-B7EE-9FA758A64D4F}">
      <dgm:prSet phldrT="[Text]" custT="1"/>
      <dgm:spPr/>
      <dgm:t>
        <a:bodyPr/>
        <a:lstStyle/>
        <a:p>
          <a:r>
            <a:rPr lang="en-US" sz="3200" dirty="0"/>
            <a:t>Devices</a:t>
          </a:r>
        </a:p>
      </dgm:t>
    </dgm:pt>
    <dgm:pt modelId="{0C9D2802-E832-44E9-AA16-357309D5B1CF}" type="parTrans" cxnId="{6AC15586-0C1E-4B56-A7CF-71B06D9D96A4}">
      <dgm:prSet/>
      <dgm:spPr/>
      <dgm:t>
        <a:bodyPr/>
        <a:lstStyle/>
        <a:p>
          <a:endParaRPr lang="en-US"/>
        </a:p>
      </dgm:t>
    </dgm:pt>
    <dgm:pt modelId="{6DE7CF49-1699-4EA2-BA39-1F9A117DD40A}" type="sibTrans" cxnId="{6AC15586-0C1E-4B56-A7CF-71B06D9D96A4}">
      <dgm:prSet/>
      <dgm:spPr/>
      <dgm:t>
        <a:bodyPr/>
        <a:lstStyle/>
        <a:p>
          <a:endParaRPr lang="en-US"/>
        </a:p>
      </dgm:t>
    </dgm:pt>
    <dgm:pt modelId="{2E8EFB93-814F-4D36-9C0A-B7245A80B90F}">
      <dgm:prSet phldrT="[Text]"/>
      <dgm:spPr/>
      <dgm:t>
        <a:bodyPr/>
        <a:lstStyle/>
        <a:p>
          <a:r>
            <a:rPr lang="en-US" dirty="0"/>
            <a:t>Monitoring</a:t>
          </a:r>
        </a:p>
      </dgm:t>
    </dgm:pt>
    <dgm:pt modelId="{0EDC0A83-C71D-4C50-89F6-97C02BCFA00A}" type="parTrans" cxnId="{A20A30CF-0A7F-4B2A-89B2-385BEA9C4F49}">
      <dgm:prSet/>
      <dgm:spPr/>
      <dgm:t>
        <a:bodyPr/>
        <a:lstStyle/>
        <a:p>
          <a:endParaRPr lang="en-US"/>
        </a:p>
      </dgm:t>
    </dgm:pt>
    <dgm:pt modelId="{9BB2F9B2-9125-4CA4-BF43-FF43C4176B8A}" type="sibTrans" cxnId="{A20A30CF-0A7F-4B2A-89B2-385BEA9C4F49}">
      <dgm:prSet/>
      <dgm:spPr/>
      <dgm:t>
        <a:bodyPr/>
        <a:lstStyle/>
        <a:p>
          <a:endParaRPr lang="en-US"/>
        </a:p>
      </dgm:t>
    </dgm:pt>
    <dgm:pt modelId="{F0A86CCE-C5FE-4C4E-A3E9-6CC5B3478DB8}" type="pres">
      <dgm:prSet presAssocID="{7E532DCE-901F-4D4D-B8ED-C6B6FA252967}" presName="Name0" presStyleCnt="0">
        <dgm:presLayoutVars>
          <dgm:dir/>
          <dgm:animLvl val="lvl"/>
          <dgm:resizeHandles val="exact"/>
        </dgm:presLayoutVars>
      </dgm:prSet>
      <dgm:spPr/>
    </dgm:pt>
    <dgm:pt modelId="{79534DED-5D0D-4294-A2DE-17D19C365BDB}" type="pres">
      <dgm:prSet presAssocID="{8F8170D6-DD12-4DA8-A16D-D400B8F7BD49}" presName="boxAndChildren" presStyleCnt="0"/>
      <dgm:spPr/>
    </dgm:pt>
    <dgm:pt modelId="{BF212E4E-F32A-43C4-8EE9-734A6AAD6E84}" type="pres">
      <dgm:prSet presAssocID="{8F8170D6-DD12-4DA8-A16D-D400B8F7BD49}" presName="parentTextBox" presStyleLbl="node1" presStyleIdx="0" presStyleCnt="3"/>
      <dgm:spPr/>
    </dgm:pt>
    <dgm:pt modelId="{26A6CB56-57EE-45D7-BF28-274D45574DC4}" type="pres">
      <dgm:prSet presAssocID="{8F8170D6-DD12-4DA8-A16D-D400B8F7BD49}" presName="entireBox" presStyleLbl="node1" presStyleIdx="0" presStyleCnt="3"/>
      <dgm:spPr/>
    </dgm:pt>
    <dgm:pt modelId="{6AC759C1-185C-47AB-B17E-752694A49F04}" type="pres">
      <dgm:prSet presAssocID="{8F8170D6-DD12-4DA8-A16D-D400B8F7BD49}" presName="descendantBox" presStyleCnt="0"/>
      <dgm:spPr/>
    </dgm:pt>
    <dgm:pt modelId="{C46D64A0-699C-42D6-B772-66849BF095F0}" type="pres">
      <dgm:prSet presAssocID="{5F33E701-FFB5-4AA6-B7EE-9FA758A64D4F}" presName="childTextBox" presStyleLbl="fgAccFollowNode1" presStyleIdx="0" presStyleCnt="6">
        <dgm:presLayoutVars>
          <dgm:bulletEnabled val="1"/>
        </dgm:presLayoutVars>
      </dgm:prSet>
      <dgm:spPr/>
    </dgm:pt>
    <dgm:pt modelId="{D0D883E5-42CC-4805-A714-C5B5C88B043F}" type="pres">
      <dgm:prSet presAssocID="{2E8EFB93-814F-4D36-9C0A-B7245A80B90F}" presName="childTextBox" presStyleLbl="fgAccFollowNode1" presStyleIdx="1" presStyleCnt="6">
        <dgm:presLayoutVars>
          <dgm:bulletEnabled val="1"/>
        </dgm:presLayoutVars>
      </dgm:prSet>
      <dgm:spPr/>
    </dgm:pt>
    <dgm:pt modelId="{90B98804-2F99-4CB1-86B7-771EC9A908ED}" type="pres">
      <dgm:prSet presAssocID="{FD432524-EA66-4B19-B291-2127F7098B5A}" presName="sp" presStyleCnt="0"/>
      <dgm:spPr/>
    </dgm:pt>
    <dgm:pt modelId="{11A52AF7-CECD-4BBF-B011-CD77909E2375}" type="pres">
      <dgm:prSet presAssocID="{266BC2ED-5ABE-47F2-B2E5-239612D840C8}" presName="arrowAndChildren" presStyleCnt="0"/>
      <dgm:spPr/>
    </dgm:pt>
    <dgm:pt modelId="{94CFF455-E278-48C0-9717-916A693D1E11}" type="pres">
      <dgm:prSet presAssocID="{266BC2ED-5ABE-47F2-B2E5-239612D840C8}" presName="parentTextArrow" presStyleLbl="node1" presStyleIdx="0" presStyleCnt="3"/>
      <dgm:spPr/>
    </dgm:pt>
    <dgm:pt modelId="{ADE08FBE-A555-4728-A50B-89D2DF9218C8}" type="pres">
      <dgm:prSet presAssocID="{266BC2ED-5ABE-47F2-B2E5-239612D840C8}" presName="arrow" presStyleLbl="node1" presStyleIdx="1" presStyleCnt="3"/>
      <dgm:spPr/>
    </dgm:pt>
    <dgm:pt modelId="{0180F692-4FEF-46F4-8259-98AD660DD405}" type="pres">
      <dgm:prSet presAssocID="{266BC2ED-5ABE-47F2-B2E5-239612D840C8}" presName="descendantArrow" presStyleCnt="0"/>
      <dgm:spPr/>
    </dgm:pt>
    <dgm:pt modelId="{7E30AA91-18F0-439B-9479-D96A0C9DEBF7}" type="pres">
      <dgm:prSet presAssocID="{DF96A3FC-0CDB-4024-BFD6-7AF5C7015EFF}" presName="childTextArrow" presStyleLbl="fgAccFollowNode1" presStyleIdx="2" presStyleCnt="6">
        <dgm:presLayoutVars>
          <dgm:bulletEnabled val="1"/>
        </dgm:presLayoutVars>
      </dgm:prSet>
      <dgm:spPr/>
    </dgm:pt>
    <dgm:pt modelId="{357617CB-CB7C-4599-A58C-08EBC74BCA32}" type="pres">
      <dgm:prSet presAssocID="{8D9BC24E-C1B9-45F5-BCD1-376F9C5D8704}" presName="childTextArrow" presStyleLbl="fgAccFollowNode1" presStyleIdx="3" presStyleCnt="6">
        <dgm:presLayoutVars>
          <dgm:bulletEnabled val="1"/>
        </dgm:presLayoutVars>
      </dgm:prSet>
      <dgm:spPr/>
    </dgm:pt>
    <dgm:pt modelId="{A0009A6B-CDB6-4494-BE5A-B756BDDDCD5C}" type="pres">
      <dgm:prSet presAssocID="{A87176CE-32F9-449C-9571-8108410A0066}" presName="sp" presStyleCnt="0"/>
      <dgm:spPr/>
    </dgm:pt>
    <dgm:pt modelId="{378E8FDD-BC97-4450-8EFD-0C9839F603B1}" type="pres">
      <dgm:prSet presAssocID="{9B88AFA8-0EFF-4336-A04C-0B25F1A20933}" presName="arrowAndChildren" presStyleCnt="0"/>
      <dgm:spPr/>
    </dgm:pt>
    <dgm:pt modelId="{A336EBE9-F285-41A9-ABEE-14F209E286E5}" type="pres">
      <dgm:prSet presAssocID="{9B88AFA8-0EFF-4336-A04C-0B25F1A20933}" presName="parentTextArrow" presStyleLbl="node1" presStyleIdx="1" presStyleCnt="3"/>
      <dgm:spPr/>
    </dgm:pt>
    <dgm:pt modelId="{1D9B9776-DC79-4F52-9F1B-78AEE858FD79}" type="pres">
      <dgm:prSet presAssocID="{9B88AFA8-0EFF-4336-A04C-0B25F1A20933}" presName="arrow" presStyleLbl="node1" presStyleIdx="2" presStyleCnt="3"/>
      <dgm:spPr/>
    </dgm:pt>
    <dgm:pt modelId="{2A375D30-63EE-43CA-B72A-DD9343F6FE77}" type="pres">
      <dgm:prSet presAssocID="{9B88AFA8-0EFF-4336-A04C-0B25F1A20933}" presName="descendantArrow" presStyleCnt="0"/>
      <dgm:spPr/>
    </dgm:pt>
    <dgm:pt modelId="{D985D987-7CDF-4F22-B779-0DC387DE800D}" type="pres">
      <dgm:prSet presAssocID="{1E8B0F77-06F5-42DB-80B1-EF0D4F63E489}" presName="childTextArrow" presStyleLbl="fgAccFollowNode1" presStyleIdx="4" presStyleCnt="6">
        <dgm:presLayoutVars>
          <dgm:bulletEnabled val="1"/>
        </dgm:presLayoutVars>
      </dgm:prSet>
      <dgm:spPr/>
    </dgm:pt>
    <dgm:pt modelId="{9135995B-38F7-4958-9027-538159BF013D}" type="pres">
      <dgm:prSet presAssocID="{1C9D6294-4E0F-40C3-BE76-B66ACAB3C315}" presName="childTextArrow" presStyleLbl="fgAccFollowNode1" presStyleIdx="5" presStyleCnt="6">
        <dgm:presLayoutVars>
          <dgm:bulletEnabled val="1"/>
        </dgm:presLayoutVars>
      </dgm:prSet>
      <dgm:spPr/>
    </dgm:pt>
  </dgm:ptLst>
  <dgm:cxnLst>
    <dgm:cxn modelId="{6C181B14-FB76-4971-BB73-75FBA2DEEE61}" type="presOf" srcId="{9B88AFA8-0EFF-4336-A04C-0B25F1A20933}" destId="{1D9B9776-DC79-4F52-9F1B-78AEE858FD79}" srcOrd="1" destOrd="0" presId="urn:microsoft.com/office/officeart/2005/8/layout/process4"/>
    <dgm:cxn modelId="{D36A1321-DA81-4836-BDA0-7FDAA083B88B}" srcId="{266BC2ED-5ABE-47F2-B2E5-239612D840C8}" destId="{8D9BC24E-C1B9-45F5-BCD1-376F9C5D8704}" srcOrd="1" destOrd="0" parTransId="{408E7F6C-5CC2-434C-A4C4-6E551910FDCB}" sibTransId="{50117F7E-D086-4915-8EC7-E2E1D29FCB32}"/>
    <dgm:cxn modelId="{3F189449-BE35-42B4-A3F9-B683F0791C6A}" type="presOf" srcId="{1E8B0F77-06F5-42DB-80B1-EF0D4F63E489}" destId="{D985D987-7CDF-4F22-B779-0DC387DE800D}" srcOrd="0" destOrd="0" presId="urn:microsoft.com/office/officeart/2005/8/layout/process4"/>
    <dgm:cxn modelId="{8CCFD14D-1436-4A7A-BDF3-B19E13846C80}" srcId="{266BC2ED-5ABE-47F2-B2E5-239612D840C8}" destId="{DF96A3FC-0CDB-4024-BFD6-7AF5C7015EFF}" srcOrd="0" destOrd="0" parTransId="{7D4F6835-C2E0-45B1-AE72-9656C4567F98}" sibTransId="{DC8F8FF1-32D0-4BC0-8CD5-62AEC306882B}"/>
    <dgm:cxn modelId="{39E5C953-DD57-4598-834E-E5C4E730792A}" type="presOf" srcId="{266BC2ED-5ABE-47F2-B2E5-239612D840C8}" destId="{94CFF455-E278-48C0-9717-916A693D1E11}" srcOrd="0" destOrd="0" presId="urn:microsoft.com/office/officeart/2005/8/layout/process4"/>
    <dgm:cxn modelId="{4AC25A54-25C1-4310-B42A-BC8E6B1C40AD}" type="presOf" srcId="{8D9BC24E-C1B9-45F5-BCD1-376F9C5D8704}" destId="{357617CB-CB7C-4599-A58C-08EBC74BCA32}" srcOrd="0" destOrd="0" presId="urn:microsoft.com/office/officeart/2005/8/layout/process4"/>
    <dgm:cxn modelId="{AD356A82-D99F-4D31-9C2F-89AA22C3A1C2}" srcId="{7E532DCE-901F-4D4D-B8ED-C6B6FA252967}" destId="{266BC2ED-5ABE-47F2-B2E5-239612D840C8}" srcOrd="1" destOrd="0" parTransId="{84C8F938-50FA-4CEB-AE0F-8F0E22D12E36}" sibTransId="{FD432524-EA66-4B19-B291-2127F7098B5A}"/>
    <dgm:cxn modelId="{6AC15586-0C1E-4B56-A7CF-71B06D9D96A4}" srcId="{8F8170D6-DD12-4DA8-A16D-D400B8F7BD49}" destId="{5F33E701-FFB5-4AA6-B7EE-9FA758A64D4F}" srcOrd="0" destOrd="0" parTransId="{0C9D2802-E832-44E9-AA16-357309D5B1CF}" sibTransId="{6DE7CF49-1699-4EA2-BA39-1F9A117DD40A}"/>
    <dgm:cxn modelId="{CA53348C-D32C-41D2-8DE2-E9C5E6EB8189}" srcId="{7E532DCE-901F-4D4D-B8ED-C6B6FA252967}" destId="{9B88AFA8-0EFF-4336-A04C-0B25F1A20933}" srcOrd="0" destOrd="0" parTransId="{63F68BCE-38DC-40F2-AC5D-32EA5E74B690}" sibTransId="{A87176CE-32F9-449C-9571-8108410A0066}"/>
    <dgm:cxn modelId="{8AC0D98D-28F3-41EC-9DF1-6BE2863FDD54}" type="presOf" srcId="{DF96A3FC-0CDB-4024-BFD6-7AF5C7015EFF}" destId="{7E30AA91-18F0-439B-9479-D96A0C9DEBF7}" srcOrd="0" destOrd="0" presId="urn:microsoft.com/office/officeart/2005/8/layout/process4"/>
    <dgm:cxn modelId="{712A1B8F-B480-4CF1-9379-7106E8249CAC}" type="presOf" srcId="{2E8EFB93-814F-4D36-9C0A-B7245A80B90F}" destId="{D0D883E5-42CC-4805-A714-C5B5C88B043F}" srcOrd="0" destOrd="0" presId="urn:microsoft.com/office/officeart/2005/8/layout/process4"/>
    <dgm:cxn modelId="{149D64A1-ACAC-4B40-A9E2-FB74B2A5FA39}" type="presOf" srcId="{1C9D6294-4E0F-40C3-BE76-B66ACAB3C315}" destId="{9135995B-38F7-4958-9027-538159BF013D}" srcOrd="0" destOrd="0" presId="urn:microsoft.com/office/officeart/2005/8/layout/process4"/>
    <dgm:cxn modelId="{8FA7D5AF-CFEF-42C6-AC49-9700911F6701}" srcId="{7E532DCE-901F-4D4D-B8ED-C6B6FA252967}" destId="{8F8170D6-DD12-4DA8-A16D-D400B8F7BD49}" srcOrd="2" destOrd="0" parTransId="{1F87588E-D825-41EF-AF58-84054366613E}" sibTransId="{4D8C2BC9-D50F-4517-A869-C674EED07A0D}"/>
    <dgm:cxn modelId="{A890CBB0-2558-4179-B91C-3FDC37F96BD0}" srcId="{9B88AFA8-0EFF-4336-A04C-0B25F1A20933}" destId="{1E8B0F77-06F5-42DB-80B1-EF0D4F63E489}" srcOrd="0" destOrd="0" parTransId="{C30968F8-4313-47A4-93A3-56007A38B5C2}" sibTransId="{C7D92694-DC83-438E-94DA-1ECB30DF2E3C}"/>
    <dgm:cxn modelId="{CA258AB5-67EA-41AE-8F85-E816CFFC106D}" type="presOf" srcId="{9B88AFA8-0EFF-4336-A04C-0B25F1A20933}" destId="{A336EBE9-F285-41A9-ABEE-14F209E286E5}" srcOrd="0" destOrd="0" presId="urn:microsoft.com/office/officeart/2005/8/layout/process4"/>
    <dgm:cxn modelId="{83A8AAB5-2B51-452F-84CE-2A271B9EED99}" type="presOf" srcId="{266BC2ED-5ABE-47F2-B2E5-239612D840C8}" destId="{ADE08FBE-A555-4728-A50B-89D2DF9218C8}" srcOrd="1" destOrd="0" presId="urn:microsoft.com/office/officeart/2005/8/layout/process4"/>
    <dgm:cxn modelId="{A20A30CF-0A7F-4B2A-89B2-385BEA9C4F49}" srcId="{8F8170D6-DD12-4DA8-A16D-D400B8F7BD49}" destId="{2E8EFB93-814F-4D36-9C0A-B7245A80B90F}" srcOrd="1" destOrd="0" parTransId="{0EDC0A83-C71D-4C50-89F6-97C02BCFA00A}" sibTransId="{9BB2F9B2-9125-4CA4-BF43-FF43C4176B8A}"/>
    <dgm:cxn modelId="{0E7243D2-27DB-442D-9C6E-9099C825E04E}" type="presOf" srcId="{5F33E701-FFB5-4AA6-B7EE-9FA758A64D4F}" destId="{C46D64A0-699C-42D6-B772-66849BF095F0}" srcOrd="0" destOrd="0" presId="urn:microsoft.com/office/officeart/2005/8/layout/process4"/>
    <dgm:cxn modelId="{EF6961E0-100A-4851-854E-FBA47582A50C}" type="presOf" srcId="{8F8170D6-DD12-4DA8-A16D-D400B8F7BD49}" destId="{BF212E4E-F32A-43C4-8EE9-734A6AAD6E84}" srcOrd="0" destOrd="0" presId="urn:microsoft.com/office/officeart/2005/8/layout/process4"/>
    <dgm:cxn modelId="{12D57DE4-AC4B-4DD2-B875-53FD84ACAE44}" type="presOf" srcId="{8F8170D6-DD12-4DA8-A16D-D400B8F7BD49}" destId="{26A6CB56-57EE-45D7-BF28-274D45574DC4}" srcOrd="1" destOrd="0" presId="urn:microsoft.com/office/officeart/2005/8/layout/process4"/>
    <dgm:cxn modelId="{E00352E8-6D93-48CA-A5DB-74D998B4E986}" type="presOf" srcId="{7E532DCE-901F-4D4D-B8ED-C6B6FA252967}" destId="{F0A86CCE-C5FE-4C4E-A3E9-6CC5B3478DB8}" srcOrd="0" destOrd="0" presId="urn:microsoft.com/office/officeart/2005/8/layout/process4"/>
    <dgm:cxn modelId="{2E9D55F5-43F2-4D6A-8303-AA0C76E20B05}" srcId="{9B88AFA8-0EFF-4336-A04C-0B25F1A20933}" destId="{1C9D6294-4E0F-40C3-BE76-B66ACAB3C315}" srcOrd="1" destOrd="0" parTransId="{BB9F9132-CB93-4533-A5B2-4E5EEA89530D}" sibTransId="{582BC006-1E85-49DD-AC45-24C6CD35DB4B}"/>
    <dgm:cxn modelId="{839C2144-2DF5-44AE-9EF8-03226B91AEC3}" type="presParOf" srcId="{F0A86CCE-C5FE-4C4E-A3E9-6CC5B3478DB8}" destId="{79534DED-5D0D-4294-A2DE-17D19C365BDB}" srcOrd="0" destOrd="0" presId="urn:microsoft.com/office/officeart/2005/8/layout/process4"/>
    <dgm:cxn modelId="{33388745-DECA-489D-970F-B1D80296C5AB}" type="presParOf" srcId="{79534DED-5D0D-4294-A2DE-17D19C365BDB}" destId="{BF212E4E-F32A-43C4-8EE9-734A6AAD6E84}" srcOrd="0" destOrd="0" presId="urn:microsoft.com/office/officeart/2005/8/layout/process4"/>
    <dgm:cxn modelId="{47430B27-AC24-4456-B10B-2C78DC6D8125}" type="presParOf" srcId="{79534DED-5D0D-4294-A2DE-17D19C365BDB}" destId="{26A6CB56-57EE-45D7-BF28-274D45574DC4}" srcOrd="1" destOrd="0" presId="urn:microsoft.com/office/officeart/2005/8/layout/process4"/>
    <dgm:cxn modelId="{041456C5-5BC0-4A8C-BDF5-98B2A91ECB8E}" type="presParOf" srcId="{79534DED-5D0D-4294-A2DE-17D19C365BDB}" destId="{6AC759C1-185C-47AB-B17E-752694A49F04}" srcOrd="2" destOrd="0" presId="urn:microsoft.com/office/officeart/2005/8/layout/process4"/>
    <dgm:cxn modelId="{EAC98767-B2A2-4398-836B-6EFAB5007B8E}" type="presParOf" srcId="{6AC759C1-185C-47AB-B17E-752694A49F04}" destId="{C46D64A0-699C-42D6-B772-66849BF095F0}" srcOrd="0" destOrd="0" presId="urn:microsoft.com/office/officeart/2005/8/layout/process4"/>
    <dgm:cxn modelId="{4E2E7F8C-2E03-4174-B2E4-3901D89DE5B9}" type="presParOf" srcId="{6AC759C1-185C-47AB-B17E-752694A49F04}" destId="{D0D883E5-42CC-4805-A714-C5B5C88B043F}" srcOrd="1" destOrd="0" presId="urn:microsoft.com/office/officeart/2005/8/layout/process4"/>
    <dgm:cxn modelId="{DC3C12D6-6859-415B-88F5-2D8992F48DB6}" type="presParOf" srcId="{F0A86CCE-C5FE-4C4E-A3E9-6CC5B3478DB8}" destId="{90B98804-2F99-4CB1-86B7-771EC9A908ED}" srcOrd="1" destOrd="0" presId="urn:microsoft.com/office/officeart/2005/8/layout/process4"/>
    <dgm:cxn modelId="{52C3875E-3FB2-436F-9783-63A15F5EA90B}" type="presParOf" srcId="{F0A86CCE-C5FE-4C4E-A3E9-6CC5B3478DB8}" destId="{11A52AF7-CECD-4BBF-B011-CD77909E2375}" srcOrd="2" destOrd="0" presId="urn:microsoft.com/office/officeart/2005/8/layout/process4"/>
    <dgm:cxn modelId="{467CF424-34E6-473B-A92B-CF1F526F390B}" type="presParOf" srcId="{11A52AF7-CECD-4BBF-B011-CD77909E2375}" destId="{94CFF455-E278-48C0-9717-916A693D1E11}" srcOrd="0" destOrd="0" presId="urn:microsoft.com/office/officeart/2005/8/layout/process4"/>
    <dgm:cxn modelId="{3E3804FF-1AEC-458C-AE99-59ED17DFA111}" type="presParOf" srcId="{11A52AF7-CECD-4BBF-B011-CD77909E2375}" destId="{ADE08FBE-A555-4728-A50B-89D2DF9218C8}" srcOrd="1" destOrd="0" presId="urn:microsoft.com/office/officeart/2005/8/layout/process4"/>
    <dgm:cxn modelId="{5D7DF2CF-1D82-4685-87D7-7B4033E77886}" type="presParOf" srcId="{11A52AF7-CECD-4BBF-B011-CD77909E2375}" destId="{0180F692-4FEF-46F4-8259-98AD660DD405}" srcOrd="2" destOrd="0" presId="urn:microsoft.com/office/officeart/2005/8/layout/process4"/>
    <dgm:cxn modelId="{BF13B3DB-76A2-4DFB-98F3-65CF789C76CE}" type="presParOf" srcId="{0180F692-4FEF-46F4-8259-98AD660DD405}" destId="{7E30AA91-18F0-439B-9479-D96A0C9DEBF7}" srcOrd="0" destOrd="0" presId="urn:microsoft.com/office/officeart/2005/8/layout/process4"/>
    <dgm:cxn modelId="{87D48DDE-3D91-45D4-93ED-087DD5A303AD}" type="presParOf" srcId="{0180F692-4FEF-46F4-8259-98AD660DD405}" destId="{357617CB-CB7C-4599-A58C-08EBC74BCA32}" srcOrd="1" destOrd="0" presId="urn:microsoft.com/office/officeart/2005/8/layout/process4"/>
    <dgm:cxn modelId="{1E31837C-D51D-4806-8ED6-1598072CD356}" type="presParOf" srcId="{F0A86CCE-C5FE-4C4E-A3E9-6CC5B3478DB8}" destId="{A0009A6B-CDB6-4494-BE5A-B756BDDDCD5C}" srcOrd="3" destOrd="0" presId="urn:microsoft.com/office/officeart/2005/8/layout/process4"/>
    <dgm:cxn modelId="{BD115456-F038-4007-94E9-91DBC8352F2C}" type="presParOf" srcId="{F0A86CCE-C5FE-4C4E-A3E9-6CC5B3478DB8}" destId="{378E8FDD-BC97-4450-8EFD-0C9839F603B1}" srcOrd="4" destOrd="0" presId="urn:microsoft.com/office/officeart/2005/8/layout/process4"/>
    <dgm:cxn modelId="{A445FE9F-9489-468F-8720-0EC485346AEC}" type="presParOf" srcId="{378E8FDD-BC97-4450-8EFD-0C9839F603B1}" destId="{A336EBE9-F285-41A9-ABEE-14F209E286E5}" srcOrd="0" destOrd="0" presId="urn:microsoft.com/office/officeart/2005/8/layout/process4"/>
    <dgm:cxn modelId="{28DC697E-4526-46DE-AA03-F74C31B496BB}" type="presParOf" srcId="{378E8FDD-BC97-4450-8EFD-0C9839F603B1}" destId="{1D9B9776-DC79-4F52-9F1B-78AEE858FD79}" srcOrd="1" destOrd="0" presId="urn:microsoft.com/office/officeart/2005/8/layout/process4"/>
    <dgm:cxn modelId="{2B1E17D0-2677-47A4-B5A6-95100F874B98}" type="presParOf" srcId="{378E8FDD-BC97-4450-8EFD-0C9839F603B1}" destId="{2A375D30-63EE-43CA-B72A-DD9343F6FE77}" srcOrd="2" destOrd="0" presId="urn:microsoft.com/office/officeart/2005/8/layout/process4"/>
    <dgm:cxn modelId="{AD4C9160-41A4-4FE6-B765-3F205028A033}" type="presParOf" srcId="{2A375D30-63EE-43CA-B72A-DD9343F6FE77}" destId="{D985D987-7CDF-4F22-B779-0DC387DE800D}" srcOrd="0" destOrd="0" presId="urn:microsoft.com/office/officeart/2005/8/layout/process4"/>
    <dgm:cxn modelId="{C3D4069A-2EBE-4906-9EC4-2E4AA17334F0}" type="presParOf" srcId="{2A375D30-63EE-43CA-B72A-DD9343F6FE77}" destId="{9135995B-38F7-4958-9027-538159BF013D}"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3D9416-65C5-4BA9-B0A5-64B168A3081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2639EAD6-D323-4DD3-B82B-8646A56BD242}">
      <dgm:prSet/>
      <dgm:spPr/>
      <dgm:t>
        <a:bodyPr/>
        <a:lstStyle/>
        <a:p>
          <a:r>
            <a:rPr lang="en-US" dirty="0"/>
            <a:t>TRUTH IS…</a:t>
          </a:r>
        </a:p>
      </dgm:t>
    </dgm:pt>
    <dgm:pt modelId="{5A0CDE33-1A23-4B35-B90A-66E8B758DEBE}" type="parTrans" cxnId="{5AFA07AD-9740-49C3-9360-E48C1F8DA288}">
      <dgm:prSet/>
      <dgm:spPr/>
      <dgm:t>
        <a:bodyPr/>
        <a:lstStyle/>
        <a:p>
          <a:endParaRPr lang="en-US"/>
        </a:p>
      </dgm:t>
    </dgm:pt>
    <dgm:pt modelId="{A6D71E84-F91D-46CD-9B09-C2C3CA877744}" type="sibTrans" cxnId="{5AFA07AD-9740-49C3-9360-E48C1F8DA288}">
      <dgm:prSet/>
      <dgm:spPr/>
      <dgm:t>
        <a:bodyPr/>
        <a:lstStyle/>
        <a:p>
          <a:endParaRPr lang="en-US"/>
        </a:p>
      </dgm:t>
    </dgm:pt>
    <dgm:pt modelId="{3CE7D1CC-A8EE-405E-84E3-34A7A23B59AD}">
      <dgm:prSet/>
      <dgm:spPr/>
      <dgm:t>
        <a:bodyPr/>
        <a:lstStyle/>
        <a:p>
          <a:r>
            <a:rPr lang="en-US" dirty="0"/>
            <a:t>ANYONE CAN CHOKE…</a:t>
          </a:r>
        </a:p>
      </dgm:t>
    </dgm:pt>
    <dgm:pt modelId="{57913450-F296-40B6-8F70-D731FC592BFC}" type="parTrans" cxnId="{0E9B63F2-94F2-4A2D-A131-4488CC5663F8}">
      <dgm:prSet/>
      <dgm:spPr/>
      <dgm:t>
        <a:bodyPr/>
        <a:lstStyle/>
        <a:p>
          <a:endParaRPr lang="en-US"/>
        </a:p>
      </dgm:t>
    </dgm:pt>
    <dgm:pt modelId="{9DFC4368-5C53-458A-94BE-D7A5AA4EB497}" type="sibTrans" cxnId="{0E9B63F2-94F2-4A2D-A131-4488CC5663F8}">
      <dgm:prSet/>
      <dgm:spPr/>
      <dgm:t>
        <a:bodyPr/>
        <a:lstStyle/>
        <a:p>
          <a:endParaRPr lang="en-US"/>
        </a:p>
      </dgm:t>
    </dgm:pt>
    <dgm:pt modelId="{96385731-BEF2-41EF-B579-213D419F5D3B}">
      <dgm:prSet/>
      <dgm:spPr/>
      <dgm:t>
        <a:bodyPr/>
        <a:lstStyle/>
        <a:p>
          <a:r>
            <a:rPr lang="en-US" dirty="0"/>
            <a:t>anyone CAN CHOKE ON ANYTHING…</a:t>
          </a:r>
        </a:p>
      </dgm:t>
    </dgm:pt>
    <dgm:pt modelId="{95B02C7E-3745-4D5B-AB4D-2EEA45D523A7}" type="parTrans" cxnId="{98D4C162-0BA1-4CCE-A365-680CF84D320F}">
      <dgm:prSet/>
      <dgm:spPr/>
      <dgm:t>
        <a:bodyPr/>
        <a:lstStyle/>
        <a:p>
          <a:endParaRPr lang="en-US"/>
        </a:p>
      </dgm:t>
    </dgm:pt>
    <dgm:pt modelId="{A58F5CD4-51BB-4C70-B6BC-E507D6C2368F}" type="sibTrans" cxnId="{98D4C162-0BA1-4CCE-A365-680CF84D320F}">
      <dgm:prSet/>
      <dgm:spPr/>
      <dgm:t>
        <a:bodyPr/>
        <a:lstStyle/>
        <a:p>
          <a:endParaRPr lang="en-US"/>
        </a:p>
      </dgm:t>
    </dgm:pt>
    <dgm:pt modelId="{1AA01386-35AB-4B84-BCF1-00EC43E8A639}" type="pres">
      <dgm:prSet presAssocID="{B73D9416-65C5-4BA9-B0A5-64B168A3081F}" presName="linear" presStyleCnt="0">
        <dgm:presLayoutVars>
          <dgm:dir/>
          <dgm:animLvl val="lvl"/>
          <dgm:resizeHandles val="exact"/>
        </dgm:presLayoutVars>
      </dgm:prSet>
      <dgm:spPr/>
    </dgm:pt>
    <dgm:pt modelId="{5B1735E6-8564-48DF-A72B-581AA7BF194C}" type="pres">
      <dgm:prSet presAssocID="{2639EAD6-D323-4DD3-B82B-8646A56BD242}" presName="parentLin" presStyleCnt="0"/>
      <dgm:spPr/>
    </dgm:pt>
    <dgm:pt modelId="{7E092BA4-623D-49E6-9969-90717BA13BC3}" type="pres">
      <dgm:prSet presAssocID="{2639EAD6-D323-4DD3-B82B-8646A56BD242}" presName="parentLeftMargin" presStyleLbl="node1" presStyleIdx="0" presStyleCnt="3"/>
      <dgm:spPr/>
    </dgm:pt>
    <dgm:pt modelId="{C904CA63-546C-4F1C-9C53-FCED22344C18}" type="pres">
      <dgm:prSet presAssocID="{2639EAD6-D323-4DD3-B82B-8646A56BD242}" presName="parentText" presStyleLbl="node1" presStyleIdx="0" presStyleCnt="3">
        <dgm:presLayoutVars>
          <dgm:chMax val="0"/>
          <dgm:bulletEnabled val="1"/>
        </dgm:presLayoutVars>
      </dgm:prSet>
      <dgm:spPr/>
    </dgm:pt>
    <dgm:pt modelId="{B11CD976-CED3-463E-BD9B-F50628C3E421}" type="pres">
      <dgm:prSet presAssocID="{2639EAD6-D323-4DD3-B82B-8646A56BD242}" presName="negativeSpace" presStyleCnt="0"/>
      <dgm:spPr/>
    </dgm:pt>
    <dgm:pt modelId="{A444CCD1-1CD5-477C-BEA2-6DC22617AE89}" type="pres">
      <dgm:prSet presAssocID="{2639EAD6-D323-4DD3-B82B-8646A56BD242}" presName="childText" presStyleLbl="conFgAcc1" presStyleIdx="0" presStyleCnt="3">
        <dgm:presLayoutVars>
          <dgm:bulletEnabled val="1"/>
        </dgm:presLayoutVars>
      </dgm:prSet>
      <dgm:spPr/>
    </dgm:pt>
    <dgm:pt modelId="{08C18349-A92A-4567-ACF2-A6CE9EC06EF2}" type="pres">
      <dgm:prSet presAssocID="{A6D71E84-F91D-46CD-9B09-C2C3CA877744}" presName="spaceBetweenRectangles" presStyleCnt="0"/>
      <dgm:spPr/>
    </dgm:pt>
    <dgm:pt modelId="{F3A478BF-A303-4EF3-BDCD-95664A77210B}" type="pres">
      <dgm:prSet presAssocID="{3CE7D1CC-A8EE-405E-84E3-34A7A23B59AD}" presName="parentLin" presStyleCnt="0"/>
      <dgm:spPr/>
    </dgm:pt>
    <dgm:pt modelId="{BB1772D0-B642-4262-BFF8-D4DD479ED811}" type="pres">
      <dgm:prSet presAssocID="{3CE7D1CC-A8EE-405E-84E3-34A7A23B59AD}" presName="parentLeftMargin" presStyleLbl="node1" presStyleIdx="0" presStyleCnt="3"/>
      <dgm:spPr/>
    </dgm:pt>
    <dgm:pt modelId="{B5443D54-B552-49B6-829F-F5086E8D5A1A}" type="pres">
      <dgm:prSet presAssocID="{3CE7D1CC-A8EE-405E-84E3-34A7A23B59AD}" presName="parentText" presStyleLbl="node1" presStyleIdx="1" presStyleCnt="3">
        <dgm:presLayoutVars>
          <dgm:chMax val="0"/>
          <dgm:bulletEnabled val="1"/>
        </dgm:presLayoutVars>
      </dgm:prSet>
      <dgm:spPr/>
    </dgm:pt>
    <dgm:pt modelId="{522C71F0-C751-4619-AC5A-74962D41C24C}" type="pres">
      <dgm:prSet presAssocID="{3CE7D1CC-A8EE-405E-84E3-34A7A23B59AD}" presName="negativeSpace" presStyleCnt="0"/>
      <dgm:spPr/>
    </dgm:pt>
    <dgm:pt modelId="{73E636B4-2A4D-4D36-9159-49D04DBCDCC3}" type="pres">
      <dgm:prSet presAssocID="{3CE7D1CC-A8EE-405E-84E3-34A7A23B59AD}" presName="childText" presStyleLbl="conFgAcc1" presStyleIdx="1" presStyleCnt="3">
        <dgm:presLayoutVars>
          <dgm:bulletEnabled val="1"/>
        </dgm:presLayoutVars>
      </dgm:prSet>
      <dgm:spPr/>
    </dgm:pt>
    <dgm:pt modelId="{5D6BCAB6-FA17-4791-8EDF-5AEB7B4A7D2E}" type="pres">
      <dgm:prSet presAssocID="{9DFC4368-5C53-458A-94BE-D7A5AA4EB497}" presName="spaceBetweenRectangles" presStyleCnt="0"/>
      <dgm:spPr/>
    </dgm:pt>
    <dgm:pt modelId="{612D692A-2134-4D8E-9AE4-0F4E8460F085}" type="pres">
      <dgm:prSet presAssocID="{96385731-BEF2-41EF-B579-213D419F5D3B}" presName="parentLin" presStyleCnt="0"/>
      <dgm:spPr/>
    </dgm:pt>
    <dgm:pt modelId="{B73B21A4-6C75-478A-AB39-BD769B48CD8B}" type="pres">
      <dgm:prSet presAssocID="{96385731-BEF2-41EF-B579-213D419F5D3B}" presName="parentLeftMargin" presStyleLbl="node1" presStyleIdx="1" presStyleCnt="3"/>
      <dgm:spPr/>
    </dgm:pt>
    <dgm:pt modelId="{79BFA9F3-69FA-46F3-8463-8540A04137B6}" type="pres">
      <dgm:prSet presAssocID="{96385731-BEF2-41EF-B579-213D419F5D3B}" presName="parentText" presStyleLbl="node1" presStyleIdx="2" presStyleCnt="3">
        <dgm:presLayoutVars>
          <dgm:chMax val="0"/>
          <dgm:bulletEnabled val="1"/>
        </dgm:presLayoutVars>
      </dgm:prSet>
      <dgm:spPr/>
    </dgm:pt>
    <dgm:pt modelId="{A85BDB92-649E-49E6-BF7A-A7EFFE923C5C}" type="pres">
      <dgm:prSet presAssocID="{96385731-BEF2-41EF-B579-213D419F5D3B}" presName="negativeSpace" presStyleCnt="0"/>
      <dgm:spPr/>
    </dgm:pt>
    <dgm:pt modelId="{B534A1D3-EC46-4610-AA10-6F94BE4FCF8C}" type="pres">
      <dgm:prSet presAssocID="{96385731-BEF2-41EF-B579-213D419F5D3B}" presName="childText" presStyleLbl="conFgAcc1" presStyleIdx="2" presStyleCnt="3">
        <dgm:presLayoutVars>
          <dgm:bulletEnabled val="1"/>
        </dgm:presLayoutVars>
      </dgm:prSet>
      <dgm:spPr/>
    </dgm:pt>
  </dgm:ptLst>
  <dgm:cxnLst>
    <dgm:cxn modelId="{0D5DCA0A-D676-4B6C-AD7B-E3A568807C77}" type="presOf" srcId="{96385731-BEF2-41EF-B579-213D419F5D3B}" destId="{79BFA9F3-69FA-46F3-8463-8540A04137B6}" srcOrd="1" destOrd="0" presId="urn:microsoft.com/office/officeart/2005/8/layout/list1"/>
    <dgm:cxn modelId="{920C7029-303D-4D62-ACD2-FADAFC64876E}" type="presOf" srcId="{2639EAD6-D323-4DD3-B82B-8646A56BD242}" destId="{7E092BA4-623D-49E6-9969-90717BA13BC3}" srcOrd="0" destOrd="0" presId="urn:microsoft.com/office/officeart/2005/8/layout/list1"/>
    <dgm:cxn modelId="{34260D30-39B8-4F4D-8FFA-B82FC2582126}" type="presOf" srcId="{2639EAD6-D323-4DD3-B82B-8646A56BD242}" destId="{C904CA63-546C-4F1C-9C53-FCED22344C18}" srcOrd="1" destOrd="0" presId="urn:microsoft.com/office/officeart/2005/8/layout/list1"/>
    <dgm:cxn modelId="{98D4C162-0BA1-4CCE-A365-680CF84D320F}" srcId="{B73D9416-65C5-4BA9-B0A5-64B168A3081F}" destId="{96385731-BEF2-41EF-B579-213D419F5D3B}" srcOrd="2" destOrd="0" parTransId="{95B02C7E-3745-4D5B-AB4D-2EEA45D523A7}" sibTransId="{A58F5CD4-51BB-4C70-B6BC-E507D6C2368F}"/>
    <dgm:cxn modelId="{209E814B-833E-4A07-8897-3AA06AC3469E}" type="presOf" srcId="{3CE7D1CC-A8EE-405E-84E3-34A7A23B59AD}" destId="{B5443D54-B552-49B6-829F-F5086E8D5A1A}" srcOrd="1" destOrd="0" presId="urn:microsoft.com/office/officeart/2005/8/layout/list1"/>
    <dgm:cxn modelId="{5AFA07AD-9740-49C3-9360-E48C1F8DA288}" srcId="{B73D9416-65C5-4BA9-B0A5-64B168A3081F}" destId="{2639EAD6-D323-4DD3-B82B-8646A56BD242}" srcOrd="0" destOrd="0" parTransId="{5A0CDE33-1A23-4B35-B90A-66E8B758DEBE}" sibTransId="{A6D71E84-F91D-46CD-9B09-C2C3CA877744}"/>
    <dgm:cxn modelId="{8DBEF4DC-127C-4206-A396-BE4FD4064E45}" type="presOf" srcId="{B73D9416-65C5-4BA9-B0A5-64B168A3081F}" destId="{1AA01386-35AB-4B84-BCF1-00EC43E8A639}" srcOrd="0" destOrd="0" presId="urn:microsoft.com/office/officeart/2005/8/layout/list1"/>
    <dgm:cxn modelId="{34149FE9-4BEE-4A39-B10D-853F4180DC47}" type="presOf" srcId="{3CE7D1CC-A8EE-405E-84E3-34A7A23B59AD}" destId="{BB1772D0-B642-4262-BFF8-D4DD479ED811}" srcOrd="0" destOrd="0" presId="urn:microsoft.com/office/officeart/2005/8/layout/list1"/>
    <dgm:cxn modelId="{B0B80FEB-F312-4436-8183-BDF3F1A94BA8}" type="presOf" srcId="{96385731-BEF2-41EF-B579-213D419F5D3B}" destId="{B73B21A4-6C75-478A-AB39-BD769B48CD8B}" srcOrd="0" destOrd="0" presId="urn:microsoft.com/office/officeart/2005/8/layout/list1"/>
    <dgm:cxn modelId="{0E9B63F2-94F2-4A2D-A131-4488CC5663F8}" srcId="{B73D9416-65C5-4BA9-B0A5-64B168A3081F}" destId="{3CE7D1CC-A8EE-405E-84E3-34A7A23B59AD}" srcOrd="1" destOrd="0" parTransId="{57913450-F296-40B6-8F70-D731FC592BFC}" sibTransId="{9DFC4368-5C53-458A-94BE-D7A5AA4EB497}"/>
    <dgm:cxn modelId="{933FCA1B-354D-4FA0-9867-6B6B5EAE25B6}" type="presParOf" srcId="{1AA01386-35AB-4B84-BCF1-00EC43E8A639}" destId="{5B1735E6-8564-48DF-A72B-581AA7BF194C}" srcOrd="0" destOrd="0" presId="urn:microsoft.com/office/officeart/2005/8/layout/list1"/>
    <dgm:cxn modelId="{E2429ED7-4230-4C86-9BEF-AC3650A0DB38}" type="presParOf" srcId="{5B1735E6-8564-48DF-A72B-581AA7BF194C}" destId="{7E092BA4-623D-49E6-9969-90717BA13BC3}" srcOrd="0" destOrd="0" presId="urn:microsoft.com/office/officeart/2005/8/layout/list1"/>
    <dgm:cxn modelId="{48F559D2-7671-4C43-8525-D70097598E6F}" type="presParOf" srcId="{5B1735E6-8564-48DF-A72B-581AA7BF194C}" destId="{C904CA63-546C-4F1C-9C53-FCED22344C18}" srcOrd="1" destOrd="0" presId="urn:microsoft.com/office/officeart/2005/8/layout/list1"/>
    <dgm:cxn modelId="{6BE652C2-C69A-4F71-9888-CC27BC7409A7}" type="presParOf" srcId="{1AA01386-35AB-4B84-BCF1-00EC43E8A639}" destId="{B11CD976-CED3-463E-BD9B-F50628C3E421}" srcOrd="1" destOrd="0" presId="urn:microsoft.com/office/officeart/2005/8/layout/list1"/>
    <dgm:cxn modelId="{F616D9C7-3BE2-4E14-9E72-7FD60AD65DB5}" type="presParOf" srcId="{1AA01386-35AB-4B84-BCF1-00EC43E8A639}" destId="{A444CCD1-1CD5-477C-BEA2-6DC22617AE89}" srcOrd="2" destOrd="0" presId="urn:microsoft.com/office/officeart/2005/8/layout/list1"/>
    <dgm:cxn modelId="{8A72D0F4-96C4-4888-BBFF-21BD57FD6215}" type="presParOf" srcId="{1AA01386-35AB-4B84-BCF1-00EC43E8A639}" destId="{08C18349-A92A-4567-ACF2-A6CE9EC06EF2}" srcOrd="3" destOrd="0" presId="urn:microsoft.com/office/officeart/2005/8/layout/list1"/>
    <dgm:cxn modelId="{F6CECCDF-C8DE-4CC6-9697-4F09BA469F4E}" type="presParOf" srcId="{1AA01386-35AB-4B84-BCF1-00EC43E8A639}" destId="{F3A478BF-A303-4EF3-BDCD-95664A77210B}" srcOrd="4" destOrd="0" presId="urn:microsoft.com/office/officeart/2005/8/layout/list1"/>
    <dgm:cxn modelId="{1BE20C7D-3341-4893-A1F7-982C106BEF6D}" type="presParOf" srcId="{F3A478BF-A303-4EF3-BDCD-95664A77210B}" destId="{BB1772D0-B642-4262-BFF8-D4DD479ED811}" srcOrd="0" destOrd="0" presId="urn:microsoft.com/office/officeart/2005/8/layout/list1"/>
    <dgm:cxn modelId="{5B32D8CD-E538-401D-BFD9-67F27A9DCA5A}" type="presParOf" srcId="{F3A478BF-A303-4EF3-BDCD-95664A77210B}" destId="{B5443D54-B552-49B6-829F-F5086E8D5A1A}" srcOrd="1" destOrd="0" presId="urn:microsoft.com/office/officeart/2005/8/layout/list1"/>
    <dgm:cxn modelId="{82C50EDF-6DCA-4F0D-A89A-509D8E909CAC}" type="presParOf" srcId="{1AA01386-35AB-4B84-BCF1-00EC43E8A639}" destId="{522C71F0-C751-4619-AC5A-74962D41C24C}" srcOrd="5" destOrd="0" presId="urn:microsoft.com/office/officeart/2005/8/layout/list1"/>
    <dgm:cxn modelId="{921168D9-C1DE-4680-831F-17C737152CBC}" type="presParOf" srcId="{1AA01386-35AB-4B84-BCF1-00EC43E8A639}" destId="{73E636B4-2A4D-4D36-9159-49D04DBCDCC3}" srcOrd="6" destOrd="0" presId="urn:microsoft.com/office/officeart/2005/8/layout/list1"/>
    <dgm:cxn modelId="{D2EEF2EC-8885-455E-BA38-217051B1280C}" type="presParOf" srcId="{1AA01386-35AB-4B84-BCF1-00EC43E8A639}" destId="{5D6BCAB6-FA17-4791-8EDF-5AEB7B4A7D2E}" srcOrd="7" destOrd="0" presId="urn:microsoft.com/office/officeart/2005/8/layout/list1"/>
    <dgm:cxn modelId="{0E09851D-C5A6-4186-80F8-A03579488815}" type="presParOf" srcId="{1AA01386-35AB-4B84-BCF1-00EC43E8A639}" destId="{612D692A-2134-4D8E-9AE4-0F4E8460F085}" srcOrd="8" destOrd="0" presId="urn:microsoft.com/office/officeart/2005/8/layout/list1"/>
    <dgm:cxn modelId="{155D4CE9-C3EB-4AAF-9C4C-2EDC0F79E9A2}" type="presParOf" srcId="{612D692A-2134-4D8E-9AE4-0F4E8460F085}" destId="{B73B21A4-6C75-478A-AB39-BD769B48CD8B}" srcOrd="0" destOrd="0" presId="urn:microsoft.com/office/officeart/2005/8/layout/list1"/>
    <dgm:cxn modelId="{9A28E8AF-3E8D-4549-AD12-838EBA183CD2}" type="presParOf" srcId="{612D692A-2134-4D8E-9AE4-0F4E8460F085}" destId="{79BFA9F3-69FA-46F3-8463-8540A04137B6}" srcOrd="1" destOrd="0" presId="urn:microsoft.com/office/officeart/2005/8/layout/list1"/>
    <dgm:cxn modelId="{B632ADF3-E534-4F7F-8916-BA660E1DAE91}" type="presParOf" srcId="{1AA01386-35AB-4B84-BCF1-00EC43E8A639}" destId="{A85BDB92-649E-49E6-BF7A-A7EFFE923C5C}" srcOrd="9" destOrd="0" presId="urn:microsoft.com/office/officeart/2005/8/layout/list1"/>
    <dgm:cxn modelId="{91545408-2CD8-47B2-BAF0-2708F0FCACFC}" type="presParOf" srcId="{1AA01386-35AB-4B84-BCF1-00EC43E8A639}" destId="{B534A1D3-EC46-4610-AA10-6F94BE4FCF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71D53-5F88-41F2-99E6-6091CE1B8D6D}"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730629D3-62EE-4831-9ABC-C906CDC5B979}">
      <dgm:prSet phldrT="[Text]" custT="1"/>
      <dgm:spPr/>
      <dgm:t>
        <a:bodyPr/>
        <a:lstStyle/>
        <a:p>
          <a:r>
            <a:rPr lang="en-US" sz="3200" dirty="0">
              <a:solidFill>
                <a:schemeClr val="tx1"/>
              </a:solidFill>
            </a:rPr>
            <a:t>INDIVIDUALS WITH DEVELOPMENTAL DISABILITIES ARE AT A GREATER RISK</a:t>
          </a:r>
        </a:p>
      </dgm:t>
    </dgm:pt>
    <dgm:pt modelId="{B8C85EED-26E4-4409-B866-46783327E086}" type="parTrans" cxnId="{4F05AD46-6E9E-46AF-BB39-665F9CEDF155}">
      <dgm:prSet/>
      <dgm:spPr/>
      <dgm:t>
        <a:bodyPr/>
        <a:lstStyle/>
        <a:p>
          <a:endParaRPr lang="en-US"/>
        </a:p>
      </dgm:t>
    </dgm:pt>
    <dgm:pt modelId="{3DA2C21F-F31C-4C0B-8139-FE2ECC9DC691}" type="sibTrans" cxnId="{4F05AD46-6E9E-46AF-BB39-665F9CEDF155}">
      <dgm:prSet/>
      <dgm:spPr/>
      <dgm:t>
        <a:bodyPr/>
        <a:lstStyle/>
        <a:p>
          <a:endParaRPr lang="en-US"/>
        </a:p>
      </dgm:t>
    </dgm:pt>
    <dgm:pt modelId="{A1F1CC58-4469-49FA-B310-D99BDC877FF1}">
      <dgm:prSet phldrT="[Text]" custT="1"/>
      <dgm:spPr/>
      <dgm:t>
        <a:bodyPr/>
        <a:lstStyle/>
        <a:p>
          <a:r>
            <a:rPr lang="en-US" sz="2400" dirty="0">
              <a:solidFill>
                <a:schemeClr val="tx1"/>
              </a:solidFill>
            </a:rPr>
            <a:t>CONTRIBUTING FACTOR OF DEATH IN INDIVIDUALS OVER AGE 65</a:t>
          </a:r>
        </a:p>
      </dgm:t>
    </dgm:pt>
    <dgm:pt modelId="{CBC7E96A-F5F8-4266-B007-223DA143FEB0}" type="parTrans" cxnId="{D4ED2B38-A41D-4F0D-A9C8-E6159FBD053D}">
      <dgm:prSet/>
      <dgm:spPr/>
      <dgm:t>
        <a:bodyPr/>
        <a:lstStyle/>
        <a:p>
          <a:endParaRPr lang="en-US"/>
        </a:p>
      </dgm:t>
    </dgm:pt>
    <dgm:pt modelId="{54AAB04D-42AC-47F0-98A8-8BC7DB322A7D}" type="sibTrans" cxnId="{D4ED2B38-A41D-4F0D-A9C8-E6159FBD053D}">
      <dgm:prSet/>
      <dgm:spPr/>
      <dgm:t>
        <a:bodyPr/>
        <a:lstStyle/>
        <a:p>
          <a:endParaRPr lang="en-US"/>
        </a:p>
      </dgm:t>
    </dgm:pt>
    <dgm:pt modelId="{57E87FD9-AE2A-4C6A-A091-E524E08E8913}">
      <dgm:prSet phldrT="[Text]" custT="1"/>
      <dgm:spPr/>
      <dgm:t>
        <a:bodyPr/>
        <a:lstStyle/>
        <a:p>
          <a:r>
            <a:rPr lang="en-US" sz="2400" dirty="0">
              <a:solidFill>
                <a:schemeClr val="tx1"/>
              </a:solidFill>
            </a:rPr>
            <a:t>ALL SETTINGS</a:t>
          </a:r>
        </a:p>
      </dgm:t>
    </dgm:pt>
    <dgm:pt modelId="{FFA91C86-CA52-4B33-889B-F6B5620DD982}" type="parTrans" cxnId="{52C27167-F429-44CB-B76F-C8269C087FCF}">
      <dgm:prSet/>
      <dgm:spPr/>
      <dgm:t>
        <a:bodyPr/>
        <a:lstStyle/>
        <a:p>
          <a:endParaRPr lang="en-US"/>
        </a:p>
      </dgm:t>
    </dgm:pt>
    <dgm:pt modelId="{A4BB9C58-8B01-4C69-B6AA-96B01AE2DBD9}" type="sibTrans" cxnId="{52C27167-F429-44CB-B76F-C8269C087FCF}">
      <dgm:prSet/>
      <dgm:spPr/>
      <dgm:t>
        <a:bodyPr/>
        <a:lstStyle/>
        <a:p>
          <a:endParaRPr lang="en-US"/>
        </a:p>
      </dgm:t>
    </dgm:pt>
    <dgm:pt modelId="{F2B7E728-5808-48A0-ABC7-5484BB186F16}">
      <dgm:prSet phldrT="[Text]" custT="1"/>
      <dgm:spPr/>
      <dgm:t>
        <a:bodyPr/>
        <a:lstStyle/>
        <a:p>
          <a:r>
            <a:rPr lang="en-US" sz="2400" dirty="0">
              <a:solidFill>
                <a:schemeClr val="tx1"/>
              </a:solidFill>
            </a:rPr>
            <a:t>OVER 100,000 ER VISITS YEARLY</a:t>
          </a:r>
        </a:p>
      </dgm:t>
    </dgm:pt>
    <dgm:pt modelId="{788AF377-1EDA-46C9-BF81-4DCEBE93D50B}" type="parTrans" cxnId="{004FCDCD-43B6-4A43-B11E-79E94E9282DF}">
      <dgm:prSet/>
      <dgm:spPr/>
      <dgm:t>
        <a:bodyPr/>
        <a:lstStyle/>
        <a:p>
          <a:endParaRPr lang="en-US"/>
        </a:p>
      </dgm:t>
    </dgm:pt>
    <dgm:pt modelId="{A95B5A57-D5B0-45FE-84BD-B4C8A12DBDCC}" type="sibTrans" cxnId="{004FCDCD-43B6-4A43-B11E-79E94E9282DF}">
      <dgm:prSet/>
      <dgm:spPr/>
      <dgm:t>
        <a:bodyPr/>
        <a:lstStyle/>
        <a:p>
          <a:endParaRPr lang="en-US"/>
        </a:p>
      </dgm:t>
    </dgm:pt>
    <dgm:pt modelId="{D4AD4275-2D3F-4972-97B3-07E66D96FAEE}">
      <dgm:prSet phldrT="[Text]" custT="1"/>
      <dgm:spPr/>
      <dgm:t>
        <a:bodyPr/>
        <a:lstStyle/>
        <a:p>
          <a:r>
            <a:rPr lang="en-US" sz="4400" dirty="0">
              <a:solidFill>
                <a:schemeClr val="tx1"/>
              </a:solidFill>
            </a:rPr>
            <a:t>ALL AGES</a:t>
          </a:r>
        </a:p>
      </dgm:t>
    </dgm:pt>
    <dgm:pt modelId="{3DE72BA0-FDCD-4E3C-A7E4-A0D54F726580}" type="parTrans" cxnId="{60D64C8E-24C7-4CB1-B8CF-6424F36DC70A}">
      <dgm:prSet/>
      <dgm:spPr/>
      <dgm:t>
        <a:bodyPr/>
        <a:lstStyle/>
        <a:p>
          <a:endParaRPr lang="en-US"/>
        </a:p>
      </dgm:t>
    </dgm:pt>
    <dgm:pt modelId="{7E06ADC1-2559-4FAC-8D11-53D5B6867661}" type="sibTrans" cxnId="{60D64C8E-24C7-4CB1-B8CF-6424F36DC70A}">
      <dgm:prSet/>
      <dgm:spPr/>
      <dgm:t>
        <a:bodyPr/>
        <a:lstStyle/>
        <a:p>
          <a:endParaRPr lang="en-US"/>
        </a:p>
      </dgm:t>
    </dgm:pt>
    <dgm:pt modelId="{B495810B-B62F-488A-A65D-D5E0720E3C1D}">
      <dgm:prSet phldrT="[Text]" custT="1"/>
      <dgm:spPr/>
      <dgm:t>
        <a:bodyPr/>
        <a:lstStyle/>
        <a:p>
          <a:r>
            <a:rPr lang="en-US" sz="2000" dirty="0">
              <a:solidFill>
                <a:schemeClr val="tx1"/>
              </a:solidFill>
            </a:rPr>
            <a:t>CONTRIBUTING FACTOR OF DEATH IN CHILDREN</a:t>
          </a:r>
        </a:p>
      </dgm:t>
    </dgm:pt>
    <dgm:pt modelId="{6D532ADA-A1C3-4B84-9803-2B5E7F112CBE}" type="parTrans" cxnId="{973E464B-462F-42C4-B7A9-543914C29CBB}">
      <dgm:prSet/>
      <dgm:spPr/>
      <dgm:t>
        <a:bodyPr/>
        <a:lstStyle/>
        <a:p>
          <a:endParaRPr lang="en-US"/>
        </a:p>
      </dgm:t>
    </dgm:pt>
    <dgm:pt modelId="{3A528A36-FE80-431C-A36D-E4AD7CA4A9B0}" type="sibTrans" cxnId="{973E464B-462F-42C4-B7A9-543914C29CBB}">
      <dgm:prSet/>
      <dgm:spPr/>
      <dgm:t>
        <a:bodyPr/>
        <a:lstStyle/>
        <a:p>
          <a:endParaRPr lang="en-US"/>
        </a:p>
      </dgm:t>
    </dgm:pt>
    <dgm:pt modelId="{1FA25567-D589-40D5-A3BB-8CA23009B932}" type="pres">
      <dgm:prSet presAssocID="{63571D53-5F88-41F2-99E6-6091CE1B8D6D}" presName="Name0" presStyleCnt="0">
        <dgm:presLayoutVars>
          <dgm:chPref val="1"/>
          <dgm:dir/>
          <dgm:animOne val="branch"/>
          <dgm:animLvl val="lvl"/>
          <dgm:resizeHandles/>
        </dgm:presLayoutVars>
      </dgm:prSet>
      <dgm:spPr/>
    </dgm:pt>
    <dgm:pt modelId="{6C1C38C9-FEDE-49B5-B82F-72656134644F}" type="pres">
      <dgm:prSet presAssocID="{730629D3-62EE-4831-9ABC-C906CDC5B979}" presName="vertOne" presStyleCnt="0"/>
      <dgm:spPr/>
    </dgm:pt>
    <dgm:pt modelId="{77EB0107-DDDB-468C-B2F8-89004F1DCD60}" type="pres">
      <dgm:prSet presAssocID="{730629D3-62EE-4831-9ABC-C906CDC5B979}" presName="txOne" presStyleLbl="node0" presStyleIdx="0" presStyleCnt="1">
        <dgm:presLayoutVars>
          <dgm:chPref val="3"/>
        </dgm:presLayoutVars>
      </dgm:prSet>
      <dgm:spPr/>
    </dgm:pt>
    <dgm:pt modelId="{EE2DB9B4-AFF1-4530-995A-D064EEE0E98E}" type="pres">
      <dgm:prSet presAssocID="{730629D3-62EE-4831-9ABC-C906CDC5B979}" presName="parTransOne" presStyleCnt="0"/>
      <dgm:spPr/>
    </dgm:pt>
    <dgm:pt modelId="{0C25D457-48B6-4B23-A3B2-4FD26EB7443C}" type="pres">
      <dgm:prSet presAssocID="{730629D3-62EE-4831-9ABC-C906CDC5B979}" presName="horzOne" presStyleCnt="0"/>
      <dgm:spPr/>
    </dgm:pt>
    <dgm:pt modelId="{2349587D-361B-4AAD-9DCC-BBFB0527927F}" type="pres">
      <dgm:prSet presAssocID="{A1F1CC58-4469-49FA-B310-D99BDC877FF1}" presName="vertTwo" presStyleCnt="0"/>
      <dgm:spPr/>
    </dgm:pt>
    <dgm:pt modelId="{B419DA96-B899-41F2-BB44-403F32D64208}" type="pres">
      <dgm:prSet presAssocID="{A1F1CC58-4469-49FA-B310-D99BDC877FF1}" presName="txTwo" presStyleLbl="node2" presStyleIdx="0" presStyleCnt="2" custScaleX="106712" custLinFactNeighborX="-18" custLinFactNeighborY="1">
        <dgm:presLayoutVars>
          <dgm:chPref val="3"/>
        </dgm:presLayoutVars>
      </dgm:prSet>
      <dgm:spPr/>
    </dgm:pt>
    <dgm:pt modelId="{1ACF1D21-0AF1-448B-8C15-4CFD787B7F2E}" type="pres">
      <dgm:prSet presAssocID="{A1F1CC58-4469-49FA-B310-D99BDC877FF1}" presName="parTransTwo" presStyleCnt="0"/>
      <dgm:spPr/>
    </dgm:pt>
    <dgm:pt modelId="{F497790D-1B13-4FCF-BC57-C2A716C61965}" type="pres">
      <dgm:prSet presAssocID="{A1F1CC58-4469-49FA-B310-D99BDC877FF1}" presName="horzTwo" presStyleCnt="0"/>
      <dgm:spPr/>
    </dgm:pt>
    <dgm:pt modelId="{4119A6AC-898A-46F4-BE80-A2FB65301284}" type="pres">
      <dgm:prSet presAssocID="{57E87FD9-AE2A-4C6A-A091-E524E08E8913}" presName="vertThree" presStyleCnt="0"/>
      <dgm:spPr/>
    </dgm:pt>
    <dgm:pt modelId="{A7BBDBBE-BD02-4A45-AF17-6E920B6F1871}" type="pres">
      <dgm:prSet presAssocID="{57E87FD9-AE2A-4C6A-A091-E524E08E8913}" presName="txThree" presStyleLbl="node3" presStyleIdx="0" presStyleCnt="3">
        <dgm:presLayoutVars>
          <dgm:chPref val="3"/>
        </dgm:presLayoutVars>
      </dgm:prSet>
      <dgm:spPr/>
    </dgm:pt>
    <dgm:pt modelId="{8AD29023-70A6-4965-8610-BF866FC388F5}" type="pres">
      <dgm:prSet presAssocID="{57E87FD9-AE2A-4C6A-A091-E524E08E8913}" presName="horzThree" presStyleCnt="0"/>
      <dgm:spPr/>
    </dgm:pt>
    <dgm:pt modelId="{3B6ABECC-14BA-4F95-9490-BCF1C96FFFBD}" type="pres">
      <dgm:prSet presAssocID="{A4BB9C58-8B01-4C69-B6AA-96B01AE2DBD9}" presName="sibSpaceThree" presStyleCnt="0"/>
      <dgm:spPr/>
    </dgm:pt>
    <dgm:pt modelId="{2A666442-1324-4693-AB52-4BD9861E7B5C}" type="pres">
      <dgm:prSet presAssocID="{F2B7E728-5808-48A0-ABC7-5484BB186F16}" presName="vertThree" presStyleCnt="0"/>
      <dgm:spPr/>
    </dgm:pt>
    <dgm:pt modelId="{4042F376-EC95-4B5C-B3E6-E52EE7331A04}" type="pres">
      <dgm:prSet presAssocID="{F2B7E728-5808-48A0-ABC7-5484BB186F16}" presName="txThree" presStyleLbl="node3" presStyleIdx="1" presStyleCnt="3">
        <dgm:presLayoutVars>
          <dgm:chPref val="3"/>
        </dgm:presLayoutVars>
      </dgm:prSet>
      <dgm:spPr/>
    </dgm:pt>
    <dgm:pt modelId="{EB87B446-9209-42BD-86BB-DBF00E1DECEE}" type="pres">
      <dgm:prSet presAssocID="{F2B7E728-5808-48A0-ABC7-5484BB186F16}" presName="horzThree" presStyleCnt="0"/>
      <dgm:spPr/>
    </dgm:pt>
    <dgm:pt modelId="{2C4BCB93-37D3-4698-9CC5-692C9D4A03DF}" type="pres">
      <dgm:prSet presAssocID="{54AAB04D-42AC-47F0-98A8-8BC7DB322A7D}" presName="sibSpaceTwo" presStyleCnt="0"/>
      <dgm:spPr/>
    </dgm:pt>
    <dgm:pt modelId="{3709C65E-B3E3-41CE-98DE-4C9EFCB226F5}" type="pres">
      <dgm:prSet presAssocID="{D4AD4275-2D3F-4972-97B3-07E66D96FAEE}" presName="vertTwo" presStyleCnt="0"/>
      <dgm:spPr/>
    </dgm:pt>
    <dgm:pt modelId="{96BAF137-F5D3-4AF4-9776-A86704606536}" type="pres">
      <dgm:prSet presAssocID="{D4AD4275-2D3F-4972-97B3-07E66D96FAEE}" presName="txTwo" presStyleLbl="node2" presStyleIdx="1" presStyleCnt="2">
        <dgm:presLayoutVars>
          <dgm:chPref val="3"/>
        </dgm:presLayoutVars>
      </dgm:prSet>
      <dgm:spPr/>
    </dgm:pt>
    <dgm:pt modelId="{BBEC9C01-6FF7-491B-918F-347A2F46B029}" type="pres">
      <dgm:prSet presAssocID="{D4AD4275-2D3F-4972-97B3-07E66D96FAEE}" presName="parTransTwo" presStyleCnt="0"/>
      <dgm:spPr/>
    </dgm:pt>
    <dgm:pt modelId="{73543B2B-7644-4131-875F-604062B66E75}" type="pres">
      <dgm:prSet presAssocID="{D4AD4275-2D3F-4972-97B3-07E66D96FAEE}" presName="horzTwo" presStyleCnt="0"/>
      <dgm:spPr/>
    </dgm:pt>
    <dgm:pt modelId="{E71D3936-DC45-40BD-9AFC-1328E067A6E7}" type="pres">
      <dgm:prSet presAssocID="{B495810B-B62F-488A-A65D-D5E0720E3C1D}" presName="vertThree" presStyleCnt="0"/>
      <dgm:spPr/>
    </dgm:pt>
    <dgm:pt modelId="{86569D28-13A0-4D04-9DBF-BF28C748F777}" type="pres">
      <dgm:prSet presAssocID="{B495810B-B62F-488A-A65D-D5E0720E3C1D}" presName="txThree" presStyleLbl="node3" presStyleIdx="2" presStyleCnt="3" custScaleX="111760">
        <dgm:presLayoutVars>
          <dgm:chPref val="3"/>
        </dgm:presLayoutVars>
      </dgm:prSet>
      <dgm:spPr/>
    </dgm:pt>
    <dgm:pt modelId="{AA23E94C-EBDC-4B0A-AE67-5C5AA844DB76}" type="pres">
      <dgm:prSet presAssocID="{B495810B-B62F-488A-A65D-D5E0720E3C1D}" presName="horzThree" presStyleCnt="0"/>
      <dgm:spPr/>
    </dgm:pt>
  </dgm:ptLst>
  <dgm:cxnLst>
    <dgm:cxn modelId="{3B4BFF19-8B1D-4521-8E54-C746D8313FFD}" type="presOf" srcId="{A1F1CC58-4469-49FA-B310-D99BDC877FF1}" destId="{B419DA96-B899-41F2-BB44-403F32D64208}" srcOrd="0" destOrd="0" presId="urn:microsoft.com/office/officeart/2005/8/layout/hierarchy4"/>
    <dgm:cxn modelId="{5405F535-1B21-4521-8D8C-7305DE59F24A}" type="presOf" srcId="{D4AD4275-2D3F-4972-97B3-07E66D96FAEE}" destId="{96BAF137-F5D3-4AF4-9776-A86704606536}" srcOrd="0" destOrd="0" presId="urn:microsoft.com/office/officeart/2005/8/layout/hierarchy4"/>
    <dgm:cxn modelId="{D4ED2B38-A41D-4F0D-A9C8-E6159FBD053D}" srcId="{730629D3-62EE-4831-9ABC-C906CDC5B979}" destId="{A1F1CC58-4469-49FA-B310-D99BDC877FF1}" srcOrd="0" destOrd="0" parTransId="{CBC7E96A-F5F8-4266-B007-223DA143FEB0}" sibTransId="{54AAB04D-42AC-47F0-98A8-8BC7DB322A7D}"/>
    <dgm:cxn modelId="{AD4D7838-FEEA-43FA-98AA-1F69482BB82F}" type="presOf" srcId="{730629D3-62EE-4831-9ABC-C906CDC5B979}" destId="{77EB0107-DDDB-468C-B2F8-89004F1DCD60}" srcOrd="0" destOrd="0" presId="urn:microsoft.com/office/officeart/2005/8/layout/hierarchy4"/>
    <dgm:cxn modelId="{4CDFED39-8B3C-4BE6-BF1D-F45D688519FA}" type="presOf" srcId="{63571D53-5F88-41F2-99E6-6091CE1B8D6D}" destId="{1FA25567-D589-40D5-A3BB-8CA23009B932}" srcOrd="0" destOrd="0" presId="urn:microsoft.com/office/officeart/2005/8/layout/hierarchy4"/>
    <dgm:cxn modelId="{4F05AD46-6E9E-46AF-BB39-665F9CEDF155}" srcId="{63571D53-5F88-41F2-99E6-6091CE1B8D6D}" destId="{730629D3-62EE-4831-9ABC-C906CDC5B979}" srcOrd="0" destOrd="0" parTransId="{B8C85EED-26E4-4409-B866-46783327E086}" sibTransId="{3DA2C21F-F31C-4C0B-8139-FE2ECC9DC691}"/>
    <dgm:cxn modelId="{52C27167-F429-44CB-B76F-C8269C087FCF}" srcId="{A1F1CC58-4469-49FA-B310-D99BDC877FF1}" destId="{57E87FD9-AE2A-4C6A-A091-E524E08E8913}" srcOrd="0" destOrd="0" parTransId="{FFA91C86-CA52-4B33-889B-F6B5620DD982}" sibTransId="{A4BB9C58-8B01-4C69-B6AA-96B01AE2DBD9}"/>
    <dgm:cxn modelId="{973E464B-462F-42C4-B7A9-543914C29CBB}" srcId="{D4AD4275-2D3F-4972-97B3-07E66D96FAEE}" destId="{B495810B-B62F-488A-A65D-D5E0720E3C1D}" srcOrd="0" destOrd="0" parTransId="{6D532ADA-A1C3-4B84-9803-2B5E7F112CBE}" sibTransId="{3A528A36-FE80-431C-A36D-E4AD7CA4A9B0}"/>
    <dgm:cxn modelId="{EB1F4F83-647B-4C7A-AB6E-674AB82FCD3D}" type="presOf" srcId="{57E87FD9-AE2A-4C6A-A091-E524E08E8913}" destId="{A7BBDBBE-BD02-4A45-AF17-6E920B6F1871}" srcOrd="0" destOrd="0" presId="urn:microsoft.com/office/officeart/2005/8/layout/hierarchy4"/>
    <dgm:cxn modelId="{60D64C8E-24C7-4CB1-B8CF-6424F36DC70A}" srcId="{730629D3-62EE-4831-9ABC-C906CDC5B979}" destId="{D4AD4275-2D3F-4972-97B3-07E66D96FAEE}" srcOrd="1" destOrd="0" parTransId="{3DE72BA0-FDCD-4E3C-A7E4-A0D54F726580}" sibTransId="{7E06ADC1-2559-4FAC-8D11-53D5B6867661}"/>
    <dgm:cxn modelId="{89636496-1E7D-40DE-9E21-B898797FCE82}" type="presOf" srcId="{F2B7E728-5808-48A0-ABC7-5484BB186F16}" destId="{4042F376-EC95-4B5C-B3E6-E52EE7331A04}" srcOrd="0" destOrd="0" presId="urn:microsoft.com/office/officeart/2005/8/layout/hierarchy4"/>
    <dgm:cxn modelId="{004FCDCD-43B6-4A43-B11E-79E94E9282DF}" srcId="{A1F1CC58-4469-49FA-B310-D99BDC877FF1}" destId="{F2B7E728-5808-48A0-ABC7-5484BB186F16}" srcOrd="1" destOrd="0" parTransId="{788AF377-1EDA-46C9-BF81-4DCEBE93D50B}" sibTransId="{A95B5A57-D5B0-45FE-84BD-B4C8A12DBDCC}"/>
    <dgm:cxn modelId="{037FC5EF-C928-4CB7-A4E2-3CAC3E38F194}" type="presOf" srcId="{B495810B-B62F-488A-A65D-D5E0720E3C1D}" destId="{86569D28-13A0-4D04-9DBF-BF28C748F777}" srcOrd="0" destOrd="0" presId="urn:microsoft.com/office/officeart/2005/8/layout/hierarchy4"/>
    <dgm:cxn modelId="{AE138605-F325-414D-BA6D-EFCBDEDABE4A}" type="presParOf" srcId="{1FA25567-D589-40D5-A3BB-8CA23009B932}" destId="{6C1C38C9-FEDE-49B5-B82F-72656134644F}" srcOrd="0" destOrd="0" presId="urn:microsoft.com/office/officeart/2005/8/layout/hierarchy4"/>
    <dgm:cxn modelId="{1C0E8423-7567-47B7-9679-7064D7116BEF}" type="presParOf" srcId="{6C1C38C9-FEDE-49B5-B82F-72656134644F}" destId="{77EB0107-DDDB-468C-B2F8-89004F1DCD60}" srcOrd="0" destOrd="0" presId="urn:microsoft.com/office/officeart/2005/8/layout/hierarchy4"/>
    <dgm:cxn modelId="{23768A55-7C33-41CB-963C-CF0BB7A3A5F6}" type="presParOf" srcId="{6C1C38C9-FEDE-49B5-B82F-72656134644F}" destId="{EE2DB9B4-AFF1-4530-995A-D064EEE0E98E}" srcOrd="1" destOrd="0" presId="urn:microsoft.com/office/officeart/2005/8/layout/hierarchy4"/>
    <dgm:cxn modelId="{DF92722B-1F6D-45BC-93D1-7B759019A883}" type="presParOf" srcId="{6C1C38C9-FEDE-49B5-B82F-72656134644F}" destId="{0C25D457-48B6-4B23-A3B2-4FD26EB7443C}" srcOrd="2" destOrd="0" presId="urn:microsoft.com/office/officeart/2005/8/layout/hierarchy4"/>
    <dgm:cxn modelId="{73DE2406-58E2-4A88-A9D8-9497A06764CB}" type="presParOf" srcId="{0C25D457-48B6-4B23-A3B2-4FD26EB7443C}" destId="{2349587D-361B-4AAD-9DCC-BBFB0527927F}" srcOrd="0" destOrd="0" presId="urn:microsoft.com/office/officeart/2005/8/layout/hierarchy4"/>
    <dgm:cxn modelId="{B546CBC4-11DB-4C8D-8877-F35785F83D40}" type="presParOf" srcId="{2349587D-361B-4AAD-9DCC-BBFB0527927F}" destId="{B419DA96-B899-41F2-BB44-403F32D64208}" srcOrd="0" destOrd="0" presId="urn:microsoft.com/office/officeart/2005/8/layout/hierarchy4"/>
    <dgm:cxn modelId="{9F477AC8-9F2B-479E-A71F-76459537F584}" type="presParOf" srcId="{2349587D-361B-4AAD-9DCC-BBFB0527927F}" destId="{1ACF1D21-0AF1-448B-8C15-4CFD787B7F2E}" srcOrd="1" destOrd="0" presId="urn:microsoft.com/office/officeart/2005/8/layout/hierarchy4"/>
    <dgm:cxn modelId="{42BF0AB8-4545-478F-8AAB-83D6E44330B5}" type="presParOf" srcId="{2349587D-361B-4AAD-9DCC-BBFB0527927F}" destId="{F497790D-1B13-4FCF-BC57-C2A716C61965}" srcOrd="2" destOrd="0" presId="urn:microsoft.com/office/officeart/2005/8/layout/hierarchy4"/>
    <dgm:cxn modelId="{74F96EB1-68DA-46CF-A39D-DC582F1536EA}" type="presParOf" srcId="{F497790D-1B13-4FCF-BC57-C2A716C61965}" destId="{4119A6AC-898A-46F4-BE80-A2FB65301284}" srcOrd="0" destOrd="0" presId="urn:microsoft.com/office/officeart/2005/8/layout/hierarchy4"/>
    <dgm:cxn modelId="{793D4AD6-4C65-4EA9-84D3-E6563303C3CA}" type="presParOf" srcId="{4119A6AC-898A-46F4-BE80-A2FB65301284}" destId="{A7BBDBBE-BD02-4A45-AF17-6E920B6F1871}" srcOrd="0" destOrd="0" presId="urn:microsoft.com/office/officeart/2005/8/layout/hierarchy4"/>
    <dgm:cxn modelId="{C6A83362-AD8C-4783-950F-6ADA6B0FC475}" type="presParOf" srcId="{4119A6AC-898A-46F4-BE80-A2FB65301284}" destId="{8AD29023-70A6-4965-8610-BF866FC388F5}" srcOrd="1" destOrd="0" presId="urn:microsoft.com/office/officeart/2005/8/layout/hierarchy4"/>
    <dgm:cxn modelId="{44592EAD-0392-4651-B1B9-017EB3749AEA}" type="presParOf" srcId="{F497790D-1B13-4FCF-BC57-C2A716C61965}" destId="{3B6ABECC-14BA-4F95-9490-BCF1C96FFFBD}" srcOrd="1" destOrd="0" presId="urn:microsoft.com/office/officeart/2005/8/layout/hierarchy4"/>
    <dgm:cxn modelId="{16155716-FF29-4A74-8078-882AAAAEF688}" type="presParOf" srcId="{F497790D-1B13-4FCF-BC57-C2A716C61965}" destId="{2A666442-1324-4693-AB52-4BD9861E7B5C}" srcOrd="2" destOrd="0" presId="urn:microsoft.com/office/officeart/2005/8/layout/hierarchy4"/>
    <dgm:cxn modelId="{1BA658A1-9A93-4C89-A2D8-F704B100EC00}" type="presParOf" srcId="{2A666442-1324-4693-AB52-4BD9861E7B5C}" destId="{4042F376-EC95-4B5C-B3E6-E52EE7331A04}" srcOrd="0" destOrd="0" presId="urn:microsoft.com/office/officeart/2005/8/layout/hierarchy4"/>
    <dgm:cxn modelId="{91FC33C3-B20F-4B97-8534-687984A8A612}" type="presParOf" srcId="{2A666442-1324-4693-AB52-4BD9861E7B5C}" destId="{EB87B446-9209-42BD-86BB-DBF00E1DECEE}" srcOrd="1" destOrd="0" presId="urn:microsoft.com/office/officeart/2005/8/layout/hierarchy4"/>
    <dgm:cxn modelId="{48CBE876-0022-48A6-8313-AE5DEA88254C}" type="presParOf" srcId="{0C25D457-48B6-4B23-A3B2-4FD26EB7443C}" destId="{2C4BCB93-37D3-4698-9CC5-692C9D4A03DF}" srcOrd="1" destOrd="0" presId="urn:microsoft.com/office/officeart/2005/8/layout/hierarchy4"/>
    <dgm:cxn modelId="{A1CE8833-0E10-4CC4-AE26-502771FFA263}" type="presParOf" srcId="{0C25D457-48B6-4B23-A3B2-4FD26EB7443C}" destId="{3709C65E-B3E3-41CE-98DE-4C9EFCB226F5}" srcOrd="2" destOrd="0" presId="urn:microsoft.com/office/officeart/2005/8/layout/hierarchy4"/>
    <dgm:cxn modelId="{AC6F4A15-1C10-491C-A937-F58794792935}" type="presParOf" srcId="{3709C65E-B3E3-41CE-98DE-4C9EFCB226F5}" destId="{96BAF137-F5D3-4AF4-9776-A86704606536}" srcOrd="0" destOrd="0" presId="urn:microsoft.com/office/officeart/2005/8/layout/hierarchy4"/>
    <dgm:cxn modelId="{B79EDBEA-CD00-428C-9358-B7DDDE529C2D}" type="presParOf" srcId="{3709C65E-B3E3-41CE-98DE-4C9EFCB226F5}" destId="{BBEC9C01-6FF7-491B-918F-347A2F46B029}" srcOrd="1" destOrd="0" presId="urn:microsoft.com/office/officeart/2005/8/layout/hierarchy4"/>
    <dgm:cxn modelId="{B284CDD3-0C21-4A8A-87E0-07FA1F70514A}" type="presParOf" srcId="{3709C65E-B3E3-41CE-98DE-4C9EFCB226F5}" destId="{73543B2B-7644-4131-875F-604062B66E75}" srcOrd="2" destOrd="0" presId="urn:microsoft.com/office/officeart/2005/8/layout/hierarchy4"/>
    <dgm:cxn modelId="{7279E571-967E-4A5C-AF4A-246352F9ACC0}" type="presParOf" srcId="{73543B2B-7644-4131-875F-604062B66E75}" destId="{E71D3936-DC45-40BD-9AFC-1328E067A6E7}" srcOrd="0" destOrd="0" presId="urn:microsoft.com/office/officeart/2005/8/layout/hierarchy4"/>
    <dgm:cxn modelId="{54C4EAF4-9931-49BF-9D71-6EA9B20F18A9}" type="presParOf" srcId="{E71D3936-DC45-40BD-9AFC-1328E067A6E7}" destId="{86569D28-13A0-4D04-9DBF-BF28C748F777}" srcOrd="0" destOrd="0" presId="urn:microsoft.com/office/officeart/2005/8/layout/hierarchy4"/>
    <dgm:cxn modelId="{080E4954-90E9-4ACE-9668-3758AE914296}" type="presParOf" srcId="{E71D3936-DC45-40BD-9AFC-1328E067A6E7}" destId="{AA23E94C-EBDC-4B0A-AE67-5C5AA844DB7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CCDD2-4C74-4B43-A804-BDC87563C02A}" type="doc">
      <dgm:prSet loTypeId="urn:microsoft.com/office/officeart/2008/layout/LinedList" loCatId="list" qsTypeId="urn:microsoft.com/office/officeart/2005/8/quickstyle/simple3" qsCatId="simple" csTypeId="urn:microsoft.com/office/officeart/2005/8/colors/accent1_2" csCatId="accent1"/>
      <dgm:spPr/>
      <dgm:t>
        <a:bodyPr/>
        <a:lstStyle/>
        <a:p>
          <a:endParaRPr lang="en-US"/>
        </a:p>
      </dgm:t>
    </dgm:pt>
    <dgm:pt modelId="{713CF429-B416-4B16-9AA6-5DB0D212066C}">
      <dgm:prSet/>
      <dgm:spPr/>
      <dgm:t>
        <a:bodyPr/>
        <a:lstStyle/>
        <a:p>
          <a:r>
            <a:rPr lang="en-US" dirty="0"/>
            <a:t>ORAL</a:t>
          </a:r>
        </a:p>
      </dgm:t>
    </dgm:pt>
    <dgm:pt modelId="{92A3A8B6-BED2-473D-AF1D-4DD484E8B3FD}" type="parTrans" cxnId="{15AB06BD-A160-4619-8EF2-9192A8B7FB49}">
      <dgm:prSet/>
      <dgm:spPr/>
      <dgm:t>
        <a:bodyPr/>
        <a:lstStyle/>
        <a:p>
          <a:endParaRPr lang="en-US"/>
        </a:p>
      </dgm:t>
    </dgm:pt>
    <dgm:pt modelId="{5AFC86E0-EF42-493B-AE4D-260A01138CD3}" type="sibTrans" cxnId="{15AB06BD-A160-4619-8EF2-9192A8B7FB49}">
      <dgm:prSet/>
      <dgm:spPr/>
      <dgm:t>
        <a:bodyPr/>
        <a:lstStyle/>
        <a:p>
          <a:endParaRPr lang="en-US"/>
        </a:p>
      </dgm:t>
    </dgm:pt>
    <dgm:pt modelId="{DA6280F4-E892-4183-8692-10E9EA531633}">
      <dgm:prSet/>
      <dgm:spPr/>
      <dgm:t>
        <a:bodyPr/>
        <a:lstStyle/>
        <a:p>
          <a:r>
            <a:rPr lang="en-US" dirty="0"/>
            <a:t>PHARYNGEAL</a:t>
          </a:r>
        </a:p>
      </dgm:t>
    </dgm:pt>
    <dgm:pt modelId="{6A24DEF4-7320-469A-A29C-4B53CFADFE23}" type="parTrans" cxnId="{84038D20-806D-41E8-9E98-639EC3B6BB40}">
      <dgm:prSet/>
      <dgm:spPr/>
      <dgm:t>
        <a:bodyPr/>
        <a:lstStyle/>
        <a:p>
          <a:endParaRPr lang="en-US"/>
        </a:p>
      </dgm:t>
    </dgm:pt>
    <dgm:pt modelId="{53285B16-BE14-41DE-A6D2-C8B3D66FFDE6}" type="sibTrans" cxnId="{84038D20-806D-41E8-9E98-639EC3B6BB40}">
      <dgm:prSet/>
      <dgm:spPr/>
      <dgm:t>
        <a:bodyPr/>
        <a:lstStyle/>
        <a:p>
          <a:endParaRPr lang="en-US"/>
        </a:p>
      </dgm:t>
    </dgm:pt>
    <dgm:pt modelId="{311A67DD-5C0E-47A1-B659-AFA4869FF802}">
      <dgm:prSet/>
      <dgm:spPr/>
      <dgm:t>
        <a:bodyPr/>
        <a:lstStyle/>
        <a:p>
          <a:r>
            <a:rPr lang="en-US" dirty="0"/>
            <a:t>ESOPHAGEAL</a:t>
          </a:r>
        </a:p>
      </dgm:t>
    </dgm:pt>
    <dgm:pt modelId="{F1DBABE8-E4F7-43E4-A037-7B32AC074183}" type="parTrans" cxnId="{44933448-DFCE-49E9-B57F-CCCB8A9EFE2D}">
      <dgm:prSet/>
      <dgm:spPr/>
      <dgm:t>
        <a:bodyPr/>
        <a:lstStyle/>
        <a:p>
          <a:endParaRPr lang="en-US"/>
        </a:p>
      </dgm:t>
    </dgm:pt>
    <dgm:pt modelId="{1FEE8872-8E2C-4338-93ED-BDA30F20B353}" type="sibTrans" cxnId="{44933448-DFCE-49E9-B57F-CCCB8A9EFE2D}">
      <dgm:prSet/>
      <dgm:spPr/>
      <dgm:t>
        <a:bodyPr/>
        <a:lstStyle/>
        <a:p>
          <a:endParaRPr lang="en-US"/>
        </a:p>
      </dgm:t>
    </dgm:pt>
    <dgm:pt modelId="{20237D50-FB56-4BA5-8399-F0AB0B0D9151}" type="pres">
      <dgm:prSet presAssocID="{F0DCCDD2-4C74-4B43-A804-BDC87563C02A}" presName="vert0" presStyleCnt="0">
        <dgm:presLayoutVars>
          <dgm:dir/>
          <dgm:animOne val="branch"/>
          <dgm:animLvl val="lvl"/>
        </dgm:presLayoutVars>
      </dgm:prSet>
      <dgm:spPr/>
    </dgm:pt>
    <dgm:pt modelId="{E0ECE9B2-A791-43E8-8403-46AEDB631E37}" type="pres">
      <dgm:prSet presAssocID="{713CF429-B416-4B16-9AA6-5DB0D212066C}" presName="thickLine" presStyleLbl="alignNode1" presStyleIdx="0" presStyleCnt="3"/>
      <dgm:spPr/>
    </dgm:pt>
    <dgm:pt modelId="{D91570C8-1F88-4AF8-A220-AB689AE61787}" type="pres">
      <dgm:prSet presAssocID="{713CF429-B416-4B16-9AA6-5DB0D212066C}" presName="horz1" presStyleCnt="0"/>
      <dgm:spPr/>
    </dgm:pt>
    <dgm:pt modelId="{3339257B-4EC1-461C-8D7C-6187705DA77D}" type="pres">
      <dgm:prSet presAssocID="{713CF429-B416-4B16-9AA6-5DB0D212066C}" presName="tx1" presStyleLbl="revTx" presStyleIdx="0" presStyleCnt="3"/>
      <dgm:spPr/>
    </dgm:pt>
    <dgm:pt modelId="{142E4018-54A6-4175-BD36-0316480C8EFF}" type="pres">
      <dgm:prSet presAssocID="{713CF429-B416-4B16-9AA6-5DB0D212066C}" presName="vert1" presStyleCnt="0"/>
      <dgm:spPr/>
    </dgm:pt>
    <dgm:pt modelId="{BF3D3487-4FD6-4349-A85D-03B5C553C8E6}" type="pres">
      <dgm:prSet presAssocID="{DA6280F4-E892-4183-8692-10E9EA531633}" presName="thickLine" presStyleLbl="alignNode1" presStyleIdx="1" presStyleCnt="3"/>
      <dgm:spPr/>
    </dgm:pt>
    <dgm:pt modelId="{FFEAEA8A-C686-45E2-8F70-0EE2C68F9230}" type="pres">
      <dgm:prSet presAssocID="{DA6280F4-E892-4183-8692-10E9EA531633}" presName="horz1" presStyleCnt="0"/>
      <dgm:spPr/>
    </dgm:pt>
    <dgm:pt modelId="{C280DAF0-E8AA-4F74-B85D-D575ED066CA4}" type="pres">
      <dgm:prSet presAssocID="{DA6280F4-E892-4183-8692-10E9EA531633}" presName="tx1" presStyleLbl="revTx" presStyleIdx="1" presStyleCnt="3"/>
      <dgm:spPr/>
    </dgm:pt>
    <dgm:pt modelId="{6839D650-B8B5-470F-99D9-189C43DFC6C2}" type="pres">
      <dgm:prSet presAssocID="{DA6280F4-E892-4183-8692-10E9EA531633}" presName="vert1" presStyleCnt="0"/>
      <dgm:spPr/>
    </dgm:pt>
    <dgm:pt modelId="{57F47F75-9875-4F92-94BC-5F4ACBCCEB07}" type="pres">
      <dgm:prSet presAssocID="{311A67DD-5C0E-47A1-B659-AFA4869FF802}" presName="thickLine" presStyleLbl="alignNode1" presStyleIdx="2" presStyleCnt="3"/>
      <dgm:spPr/>
    </dgm:pt>
    <dgm:pt modelId="{B34E096C-6C1D-4612-A629-903B40851508}" type="pres">
      <dgm:prSet presAssocID="{311A67DD-5C0E-47A1-B659-AFA4869FF802}" presName="horz1" presStyleCnt="0"/>
      <dgm:spPr/>
    </dgm:pt>
    <dgm:pt modelId="{A25F5BE8-6D46-4554-971B-16B2B6FD67B4}" type="pres">
      <dgm:prSet presAssocID="{311A67DD-5C0E-47A1-B659-AFA4869FF802}" presName="tx1" presStyleLbl="revTx" presStyleIdx="2" presStyleCnt="3"/>
      <dgm:spPr/>
    </dgm:pt>
    <dgm:pt modelId="{962E5014-4BBC-428E-AD31-135D427CF7B0}" type="pres">
      <dgm:prSet presAssocID="{311A67DD-5C0E-47A1-B659-AFA4869FF802}" presName="vert1" presStyleCnt="0"/>
      <dgm:spPr/>
    </dgm:pt>
  </dgm:ptLst>
  <dgm:cxnLst>
    <dgm:cxn modelId="{15DEE80B-8BAD-41FC-A6C3-EA3EC8850D0E}" type="presOf" srcId="{DA6280F4-E892-4183-8692-10E9EA531633}" destId="{C280DAF0-E8AA-4F74-B85D-D575ED066CA4}" srcOrd="0" destOrd="0" presId="urn:microsoft.com/office/officeart/2008/layout/LinedList"/>
    <dgm:cxn modelId="{84038D20-806D-41E8-9E98-639EC3B6BB40}" srcId="{F0DCCDD2-4C74-4B43-A804-BDC87563C02A}" destId="{DA6280F4-E892-4183-8692-10E9EA531633}" srcOrd="1" destOrd="0" parTransId="{6A24DEF4-7320-469A-A29C-4B53CFADFE23}" sibTransId="{53285B16-BE14-41DE-A6D2-C8B3D66FFDE6}"/>
    <dgm:cxn modelId="{5E0D7639-3F73-48D8-A509-4D72BFE48EBA}" type="presOf" srcId="{F0DCCDD2-4C74-4B43-A804-BDC87563C02A}" destId="{20237D50-FB56-4BA5-8399-F0AB0B0D9151}" srcOrd="0" destOrd="0" presId="urn:microsoft.com/office/officeart/2008/layout/LinedList"/>
    <dgm:cxn modelId="{44933448-DFCE-49E9-B57F-CCCB8A9EFE2D}" srcId="{F0DCCDD2-4C74-4B43-A804-BDC87563C02A}" destId="{311A67DD-5C0E-47A1-B659-AFA4869FF802}" srcOrd="2" destOrd="0" parTransId="{F1DBABE8-E4F7-43E4-A037-7B32AC074183}" sibTransId="{1FEE8872-8E2C-4338-93ED-BDA30F20B353}"/>
    <dgm:cxn modelId="{15AB06BD-A160-4619-8EF2-9192A8B7FB49}" srcId="{F0DCCDD2-4C74-4B43-A804-BDC87563C02A}" destId="{713CF429-B416-4B16-9AA6-5DB0D212066C}" srcOrd="0" destOrd="0" parTransId="{92A3A8B6-BED2-473D-AF1D-4DD484E8B3FD}" sibTransId="{5AFC86E0-EF42-493B-AE4D-260A01138CD3}"/>
    <dgm:cxn modelId="{9A89ABC7-5B70-446C-821B-95AA896DC69A}" type="presOf" srcId="{713CF429-B416-4B16-9AA6-5DB0D212066C}" destId="{3339257B-4EC1-461C-8D7C-6187705DA77D}" srcOrd="0" destOrd="0" presId="urn:microsoft.com/office/officeart/2008/layout/LinedList"/>
    <dgm:cxn modelId="{CDCCB1EE-9A09-4367-9A94-774EF1AF1373}" type="presOf" srcId="{311A67DD-5C0E-47A1-B659-AFA4869FF802}" destId="{A25F5BE8-6D46-4554-971B-16B2B6FD67B4}" srcOrd="0" destOrd="0" presId="urn:microsoft.com/office/officeart/2008/layout/LinedList"/>
    <dgm:cxn modelId="{C4EEA157-D555-49C5-9412-4536EAE8BCA8}" type="presParOf" srcId="{20237D50-FB56-4BA5-8399-F0AB0B0D9151}" destId="{E0ECE9B2-A791-43E8-8403-46AEDB631E37}" srcOrd="0" destOrd="0" presId="urn:microsoft.com/office/officeart/2008/layout/LinedList"/>
    <dgm:cxn modelId="{E5C48A36-2E89-4658-B5FD-0BBC805BEAC1}" type="presParOf" srcId="{20237D50-FB56-4BA5-8399-F0AB0B0D9151}" destId="{D91570C8-1F88-4AF8-A220-AB689AE61787}" srcOrd="1" destOrd="0" presId="urn:microsoft.com/office/officeart/2008/layout/LinedList"/>
    <dgm:cxn modelId="{568F9C28-8FAE-4C03-AC1D-5F898A32302D}" type="presParOf" srcId="{D91570C8-1F88-4AF8-A220-AB689AE61787}" destId="{3339257B-4EC1-461C-8D7C-6187705DA77D}" srcOrd="0" destOrd="0" presId="urn:microsoft.com/office/officeart/2008/layout/LinedList"/>
    <dgm:cxn modelId="{AE72CDBB-C450-48D3-AB64-4E7C9C27C35F}" type="presParOf" srcId="{D91570C8-1F88-4AF8-A220-AB689AE61787}" destId="{142E4018-54A6-4175-BD36-0316480C8EFF}" srcOrd="1" destOrd="0" presId="urn:microsoft.com/office/officeart/2008/layout/LinedList"/>
    <dgm:cxn modelId="{EA933044-A28B-4CF5-825B-B4B5A17270B7}" type="presParOf" srcId="{20237D50-FB56-4BA5-8399-F0AB0B0D9151}" destId="{BF3D3487-4FD6-4349-A85D-03B5C553C8E6}" srcOrd="2" destOrd="0" presId="urn:microsoft.com/office/officeart/2008/layout/LinedList"/>
    <dgm:cxn modelId="{5804D437-80F2-444E-88E7-EEC2D032FFB8}" type="presParOf" srcId="{20237D50-FB56-4BA5-8399-F0AB0B0D9151}" destId="{FFEAEA8A-C686-45E2-8F70-0EE2C68F9230}" srcOrd="3" destOrd="0" presId="urn:microsoft.com/office/officeart/2008/layout/LinedList"/>
    <dgm:cxn modelId="{CC8EE3D9-8158-47C0-B585-5869FEA493FF}" type="presParOf" srcId="{FFEAEA8A-C686-45E2-8F70-0EE2C68F9230}" destId="{C280DAF0-E8AA-4F74-B85D-D575ED066CA4}" srcOrd="0" destOrd="0" presId="urn:microsoft.com/office/officeart/2008/layout/LinedList"/>
    <dgm:cxn modelId="{6B44A6F3-FCB4-4F61-888D-27100F0F9D34}" type="presParOf" srcId="{FFEAEA8A-C686-45E2-8F70-0EE2C68F9230}" destId="{6839D650-B8B5-470F-99D9-189C43DFC6C2}" srcOrd="1" destOrd="0" presId="urn:microsoft.com/office/officeart/2008/layout/LinedList"/>
    <dgm:cxn modelId="{5F4A828F-ADD3-4D8D-98CE-79B8732915D7}" type="presParOf" srcId="{20237D50-FB56-4BA5-8399-F0AB0B0D9151}" destId="{57F47F75-9875-4F92-94BC-5F4ACBCCEB07}" srcOrd="4" destOrd="0" presId="urn:microsoft.com/office/officeart/2008/layout/LinedList"/>
    <dgm:cxn modelId="{50737FE5-B7D2-466C-B533-ACA992CD1EFF}" type="presParOf" srcId="{20237D50-FB56-4BA5-8399-F0AB0B0D9151}" destId="{B34E096C-6C1D-4612-A629-903B40851508}" srcOrd="5" destOrd="0" presId="urn:microsoft.com/office/officeart/2008/layout/LinedList"/>
    <dgm:cxn modelId="{19CCC9DA-893E-4422-93CC-9C06BC606A16}" type="presParOf" srcId="{B34E096C-6C1D-4612-A629-903B40851508}" destId="{A25F5BE8-6D46-4554-971B-16B2B6FD67B4}" srcOrd="0" destOrd="0" presId="urn:microsoft.com/office/officeart/2008/layout/LinedList"/>
    <dgm:cxn modelId="{7DDAA910-DD8D-4320-A7B5-06CFC05C65D1}" type="presParOf" srcId="{B34E096C-6C1D-4612-A629-903B40851508}" destId="{962E5014-4BBC-428E-AD31-135D427CF7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A7E720-B825-405C-AF37-404921CFC3C9}" type="doc">
      <dgm:prSet loTypeId="urn:microsoft.com/office/officeart/2005/8/layout/gear1" loCatId="process" qsTypeId="urn:microsoft.com/office/officeart/2005/8/quickstyle/simple1" qsCatId="simple" csTypeId="urn:microsoft.com/office/officeart/2005/8/colors/accent1_2" csCatId="accent1" phldr="1"/>
      <dgm:spPr/>
    </dgm:pt>
    <dgm:pt modelId="{2860EA6A-DF3A-406D-AEC8-84A74E1999B8}">
      <dgm:prSet phldrT="[Text]" custT="1"/>
      <dgm:spPr/>
      <dgm:t>
        <a:bodyPr/>
        <a:lstStyle/>
        <a:p>
          <a:r>
            <a:rPr lang="en-US" sz="3200" dirty="0"/>
            <a:t>complex action</a:t>
          </a:r>
        </a:p>
      </dgm:t>
    </dgm:pt>
    <dgm:pt modelId="{C546E55B-1CFD-4725-859C-F4A2F65B37BD}" type="parTrans" cxnId="{C76F8B81-849F-4843-9FA6-306165F91A9A}">
      <dgm:prSet/>
      <dgm:spPr/>
      <dgm:t>
        <a:bodyPr/>
        <a:lstStyle/>
        <a:p>
          <a:endParaRPr lang="en-US"/>
        </a:p>
      </dgm:t>
    </dgm:pt>
    <dgm:pt modelId="{A8BBA2F8-D826-42F6-B8D5-51EED4615EC8}" type="sibTrans" cxnId="{C76F8B81-849F-4843-9FA6-306165F91A9A}">
      <dgm:prSet/>
      <dgm:spPr/>
      <dgm:t>
        <a:bodyPr/>
        <a:lstStyle/>
        <a:p>
          <a:endParaRPr lang="en-US"/>
        </a:p>
      </dgm:t>
    </dgm:pt>
    <dgm:pt modelId="{4A2CA0FE-1C5B-415B-B233-163095CC4771}">
      <dgm:prSet phldrT="[Text]"/>
      <dgm:spPr/>
      <dgm:t>
        <a:bodyPr/>
        <a:lstStyle/>
        <a:p>
          <a:r>
            <a:rPr lang="en-US" dirty="0"/>
            <a:t>very</a:t>
          </a:r>
        </a:p>
      </dgm:t>
    </dgm:pt>
    <dgm:pt modelId="{8F22995B-7738-4F2A-B3B5-C8A4A1C0B1CB}" type="parTrans" cxnId="{AA53107E-5E73-4F73-A962-68205DDA220B}">
      <dgm:prSet/>
      <dgm:spPr/>
      <dgm:t>
        <a:bodyPr/>
        <a:lstStyle/>
        <a:p>
          <a:endParaRPr lang="en-US"/>
        </a:p>
      </dgm:t>
    </dgm:pt>
    <dgm:pt modelId="{A4CB823C-82CF-4119-A0DF-B17AFC45553C}" type="sibTrans" cxnId="{AA53107E-5E73-4F73-A962-68205DDA220B}">
      <dgm:prSet/>
      <dgm:spPr/>
      <dgm:t>
        <a:bodyPr/>
        <a:lstStyle/>
        <a:p>
          <a:endParaRPr lang="en-US"/>
        </a:p>
      </dgm:t>
    </dgm:pt>
    <dgm:pt modelId="{F88D16CD-F8DF-4E03-A131-29E899CFB6D0}">
      <dgm:prSet phldrT="[Text]" custT="1"/>
      <dgm:spPr/>
      <dgm:t>
        <a:bodyPr/>
        <a:lstStyle/>
        <a:p>
          <a:r>
            <a:rPr lang="en-US" sz="4400" dirty="0"/>
            <a:t>A</a:t>
          </a:r>
        </a:p>
      </dgm:t>
    </dgm:pt>
    <dgm:pt modelId="{52ACACFF-B37A-4920-9527-0B2502037550}" type="parTrans" cxnId="{BBF71B4C-11AC-4E80-9E91-54A8B2F7B5B5}">
      <dgm:prSet/>
      <dgm:spPr/>
      <dgm:t>
        <a:bodyPr/>
        <a:lstStyle/>
        <a:p>
          <a:endParaRPr lang="en-US"/>
        </a:p>
      </dgm:t>
    </dgm:pt>
    <dgm:pt modelId="{BF9E2E78-A5D1-4017-9A0C-373CE281FD67}" type="sibTrans" cxnId="{BBF71B4C-11AC-4E80-9E91-54A8B2F7B5B5}">
      <dgm:prSet/>
      <dgm:spPr/>
      <dgm:t>
        <a:bodyPr/>
        <a:lstStyle/>
        <a:p>
          <a:endParaRPr lang="en-US"/>
        </a:p>
      </dgm:t>
    </dgm:pt>
    <dgm:pt modelId="{D9D1B7A9-33CE-4A7D-B9A5-5C7856704D68}" type="pres">
      <dgm:prSet presAssocID="{CCA7E720-B825-405C-AF37-404921CFC3C9}" presName="composite" presStyleCnt="0">
        <dgm:presLayoutVars>
          <dgm:chMax val="3"/>
          <dgm:animLvl val="lvl"/>
          <dgm:resizeHandles val="exact"/>
        </dgm:presLayoutVars>
      </dgm:prSet>
      <dgm:spPr/>
    </dgm:pt>
    <dgm:pt modelId="{77556486-1951-40B0-82D1-601FF6E93EB5}" type="pres">
      <dgm:prSet presAssocID="{2860EA6A-DF3A-406D-AEC8-84A74E1999B8}" presName="gear1" presStyleLbl="node1" presStyleIdx="0" presStyleCnt="3" custScaleX="149799">
        <dgm:presLayoutVars>
          <dgm:chMax val="1"/>
          <dgm:bulletEnabled val="1"/>
        </dgm:presLayoutVars>
      </dgm:prSet>
      <dgm:spPr/>
    </dgm:pt>
    <dgm:pt modelId="{C5DD7114-EA34-4E54-A1BC-1ECCCAB99BA3}" type="pres">
      <dgm:prSet presAssocID="{2860EA6A-DF3A-406D-AEC8-84A74E1999B8}" presName="gear1srcNode" presStyleLbl="node1" presStyleIdx="0" presStyleCnt="3"/>
      <dgm:spPr/>
    </dgm:pt>
    <dgm:pt modelId="{03836CE9-824B-41EC-97CC-17993D0FDCA0}" type="pres">
      <dgm:prSet presAssocID="{2860EA6A-DF3A-406D-AEC8-84A74E1999B8}" presName="gear1dstNode" presStyleLbl="node1" presStyleIdx="0" presStyleCnt="3"/>
      <dgm:spPr/>
    </dgm:pt>
    <dgm:pt modelId="{ED73D252-0884-4758-8DD0-7DF11B605114}" type="pres">
      <dgm:prSet presAssocID="{4A2CA0FE-1C5B-415B-B233-163095CC4771}" presName="gear2" presStyleLbl="node1" presStyleIdx="1" presStyleCnt="3">
        <dgm:presLayoutVars>
          <dgm:chMax val="1"/>
          <dgm:bulletEnabled val="1"/>
        </dgm:presLayoutVars>
      </dgm:prSet>
      <dgm:spPr/>
    </dgm:pt>
    <dgm:pt modelId="{8055E572-715D-4CEE-AFD4-FBE53260C217}" type="pres">
      <dgm:prSet presAssocID="{4A2CA0FE-1C5B-415B-B233-163095CC4771}" presName="gear2srcNode" presStyleLbl="node1" presStyleIdx="1" presStyleCnt="3"/>
      <dgm:spPr/>
    </dgm:pt>
    <dgm:pt modelId="{8FC3C321-DF5C-4356-8780-E9A3B6D53171}" type="pres">
      <dgm:prSet presAssocID="{4A2CA0FE-1C5B-415B-B233-163095CC4771}" presName="gear2dstNode" presStyleLbl="node1" presStyleIdx="1" presStyleCnt="3"/>
      <dgm:spPr/>
    </dgm:pt>
    <dgm:pt modelId="{D93EB339-EE33-4E75-B7CA-961DE01500C6}" type="pres">
      <dgm:prSet presAssocID="{F88D16CD-F8DF-4E03-A131-29E899CFB6D0}" presName="gear3" presStyleLbl="node1" presStyleIdx="2" presStyleCnt="3"/>
      <dgm:spPr/>
    </dgm:pt>
    <dgm:pt modelId="{F754426F-C3AA-4A06-88FC-E7155887A1EF}" type="pres">
      <dgm:prSet presAssocID="{F88D16CD-F8DF-4E03-A131-29E899CFB6D0}" presName="gear3tx" presStyleLbl="node1" presStyleIdx="2" presStyleCnt="3">
        <dgm:presLayoutVars>
          <dgm:chMax val="1"/>
          <dgm:bulletEnabled val="1"/>
        </dgm:presLayoutVars>
      </dgm:prSet>
      <dgm:spPr/>
    </dgm:pt>
    <dgm:pt modelId="{7598C18F-FE68-4BDA-A09F-114926759B7F}" type="pres">
      <dgm:prSet presAssocID="{F88D16CD-F8DF-4E03-A131-29E899CFB6D0}" presName="gear3srcNode" presStyleLbl="node1" presStyleIdx="2" presStyleCnt="3"/>
      <dgm:spPr/>
    </dgm:pt>
    <dgm:pt modelId="{AC482E76-8974-407B-8193-74E95BFA1460}" type="pres">
      <dgm:prSet presAssocID="{F88D16CD-F8DF-4E03-A131-29E899CFB6D0}" presName="gear3dstNode" presStyleLbl="node1" presStyleIdx="2" presStyleCnt="3"/>
      <dgm:spPr/>
    </dgm:pt>
    <dgm:pt modelId="{5F08257B-4C5B-4E15-8DF3-7EF055912FAF}" type="pres">
      <dgm:prSet presAssocID="{A8BBA2F8-D826-42F6-B8D5-51EED4615EC8}" presName="connector1" presStyleLbl="sibTrans2D1" presStyleIdx="0" presStyleCnt="3"/>
      <dgm:spPr/>
    </dgm:pt>
    <dgm:pt modelId="{3CB07248-F513-4130-AEBE-5801094A4E72}" type="pres">
      <dgm:prSet presAssocID="{A4CB823C-82CF-4119-A0DF-B17AFC45553C}" presName="connector2" presStyleLbl="sibTrans2D1" presStyleIdx="1" presStyleCnt="3"/>
      <dgm:spPr/>
    </dgm:pt>
    <dgm:pt modelId="{317E16BB-32A6-4B79-93D4-CC37FC840715}" type="pres">
      <dgm:prSet presAssocID="{BF9E2E78-A5D1-4017-9A0C-373CE281FD67}" presName="connector3" presStyleLbl="sibTrans2D1" presStyleIdx="2" presStyleCnt="3"/>
      <dgm:spPr/>
    </dgm:pt>
  </dgm:ptLst>
  <dgm:cxnLst>
    <dgm:cxn modelId="{61C6DF00-C31F-485D-88B7-E23503BF562B}" type="presOf" srcId="{A4CB823C-82CF-4119-A0DF-B17AFC45553C}" destId="{3CB07248-F513-4130-AEBE-5801094A4E72}" srcOrd="0" destOrd="0" presId="urn:microsoft.com/office/officeart/2005/8/layout/gear1"/>
    <dgm:cxn modelId="{9028431A-BB2A-4053-9E75-0B4A4D85DFD1}" type="presOf" srcId="{F88D16CD-F8DF-4E03-A131-29E899CFB6D0}" destId="{D93EB339-EE33-4E75-B7CA-961DE01500C6}" srcOrd="0" destOrd="0" presId="urn:microsoft.com/office/officeart/2005/8/layout/gear1"/>
    <dgm:cxn modelId="{7E2D1439-E08B-498B-9ECC-CA3AC80EFD20}" type="presOf" srcId="{2860EA6A-DF3A-406D-AEC8-84A74E1999B8}" destId="{77556486-1951-40B0-82D1-601FF6E93EB5}" srcOrd="0" destOrd="0" presId="urn:microsoft.com/office/officeart/2005/8/layout/gear1"/>
    <dgm:cxn modelId="{02D95C39-BA70-4F76-8037-DED841C9D819}" type="presOf" srcId="{2860EA6A-DF3A-406D-AEC8-84A74E1999B8}" destId="{C5DD7114-EA34-4E54-A1BC-1ECCCAB99BA3}" srcOrd="1" destOrd="0" presId="urn:microsoft.com/office/officeart/2005/8/layout/gear1"/>
    <dgm:cxn modelId="{BBF71B4C-11AC-4E80-9E91-54A8B2F7B5B5}" srcId="{CCA7E720-B825-405C-AF37-404921CFC3C9}" destId="{F88D16CD-F8DF-4E03-A131-29E899CFB6D0}" srcOrd="2" destOrd="0" parTransId="{52ACACFF-B37A-4920-9527-0B2502037550}" sibTransId="{BF9E2E78-A5D1-4017-9A0C-373CE281FD67}"/>
    <dgm:cxn modelId="{AA53107E-5E73-4F73-A962-68205DDA220B}" srcId="{CCA7E720-B825-405C-AF37-404921CFC3C9}" destId="{4A2CA0FE-1C5B-415B-B233-163095CC4771}" srcOrd="1" destOrd="0" parTransId="{8F22995B-7738-4F2A-B3B5-C8A4A1C0B1CB}" sibTransId="{A4CB823C-82CF-4119-A0DF-B17AFC45553C}"/>
    <dgm:cxn modelId="{C76F8B81-849F-4843-9FA6-306165F91A9A}" srcId="{CCA7E720-B825-405C-AF37-404921CFC3C9}" destId="{2860EA6A-DF3A-406D-AEC8-84A74E1999B8}" srcOrd="0" destOrd="0" parTransId="{C546E55B-1CFD-4725-859C-F4A2F65B37BD}" sibTransId="{A8BBA2F8-D826-42F6-B8D5-51EED4615EC8}"/>
    <dgm:cxn modelId="{D4B05B84-434B-4DFA-88B2-3C31104EE296}" type="presOf" srcId="{F88D16CD-F8DF-4E03-A131-29E899CFB6D0}" destId="{AC482E76-8974-407B-8193-74E95BFA1460}" srcOrd="3" destOrd="0" presId="urn:microsoft.com/office/officeart/2005/8/layout/gear1"/>
    <dgm:cxn modelId="{62D51A93-3784-4071-9CAE-4E7C5749A4DF}" type="presOf" srcId="{4A2CA0FE-1C5B-415B-B233-163095CC4771}" destId="{8055E572-715D-4CEE-AFD4-FBE53260C217}" srcOrd="1" destOrd="0" presId="urn:microsoft.com/office/officeart/2005/8/layout/gear1"/>
    <dgm:cxn modelId="{EA6C9E93-B73C-4EF3-8E16-DF8E9629D3FC}" type="presOf" srcId="{BF9E2E78-A5D1-4017-9A0C-373CE281FD67}" destId="{317E16BB-32A6-4B79-93D4-CC37FC840715}" srcOrd="0" destOrd="0" presId="urn:microsoft.com/office/officeart/2005/8/layout/gear1"/>
    <dgm:cxn modelId="{513C2398-2220-4225-8408-273DC331A25C}" type="presOf" srcId="{CCA7E720-B825-405C-AF37-404921CFC3C9}" destId="{D9D1B7A9-33CE-4A7D-B9A5-5C7856704D68}" srcOrd="0" destOrd="0" presId="urn:microsoft.com/office/officeart/2005/8/layout/gear1"/>
    <dgm:cxn modelId="{ACA4E0C0-A5F9-403F-A1C3-7E35D97CAF39}" type="presOf" srcId="{A8BBA2F8-D826-42F6-B8D5-51EED4615EC8}" destId="{5F08257B-4C5B-4E15-8DF3-7EF055912FAF}" srcOrd="0" destOrd="0" presId="urn:microsoft.com/office/officeart/2005/8/layout/gear1"/>
    <dgm:cxn modelId="{104DB6D8-5DF1-49A6-8FA6-8E481E31DEB7}" type="presOf" srcId="{4A2CA0FE-1C5B-415B-B233-163095CC4771}" destId="{8FC3C321-DF5C-4356-8780-E9A3B6D53171}" srcOrd="2" destOrd="0" presId="urn:microsoft.com/office/officeart/2005/8/layout/gear1"/>
    <dgm:cxn modelId="{8E648FDD-45BD-4994-8C6A-161407232CD0}" type="presOf" srcId="{F88D16CD-F8DF-4E03-A131-29E899CFB6D0}" destId="{F754426F-C3AA-4A06-88FC-E7155887A1EF}" srcOrd="1" destOrd="0" presId="urn:microsoft.com/office/officeart/2005/8/layout/gear1"/>
    <dgm:cxn modelId="{ED259DE5-41E1-4DE2-89B7-FCC1E52CE2A7}" type="presOf" srcId="{F88D16CD-F8DF-4E03-A131-29E899CFB6D0}" destId="{7598C18F-FE68-4BDA-A09F-114926759B7F}" srcOrd="2" destOrd="0" presId="urn:microsoft.com/office/officeart/2005/8/layout/gear1"/>
    <dgm:cxn modelId="{D2CCA5E5-6C1A-48DB-A0D6-F12087420968}" type="presOf" srcId="{2860EA6A-DF3A-406D-AEC8-84A74E1999B8}" destId="{03836CE9-824B-41EC-97CC-17993D0FDCA0}" srcOrd="2" destOrd="0" presId="urn:microsoft.com/office/officeart/2005/8/layout/gear1"/>
    <dgm:cxn modelId="{6DDC1EFD-1A25-4826-B4A5-80714A47B886}" type="presOf" srcId="{4A2CA0FE-1C5B-415B-B233-163095CC4771}" destId="{ED73D252-0884-4758-8DD0-7DF11B605114}" srcOrd="0" destOrd="0" presId="urn:microsoft.com/office/officeart/2005/8/layout/gear1"/>
    <dgm:cxn modelId="{5726C30E-FF77-4535-9619-97172591E7DC}" type="presParOf" srcId="{D9D1B7A9-33CE-4A7D-B9A5-5C7856704D68}" destId="{77556486-1951-40B0-82D1-601FF6E93EB5}" srcOrd="0" destOrd="0" presId="urn:microsoft.com/office/officeart/2005/8/layout/gear1"/>
    <dgm:cxn modelId="{55FACF1D-14A8-4FB4-A486-EAAAE9DE3A62}" type="presParOf" srcId="{D9D1B7A9-33CE-4A7D-B9A5-5C7856704D68}" destId="{C5DD7114-EA34-4E54-A1BC-1ECCCAB99BA3}" srcOrd="1" destOrd="0" presId="urn:microsoft.com/office/officeart/2005/8/layout/gear1"/>
    <dgm:cxn modelId="{A7C1E8EC-3A06-447A-977A-0A26C642239F}" type="presParOf" srcId="{D9D1B7A9-33CE-4A7D-B9A5-5C7856704D68}" destId="{03836CE9-824B-41EC-97CC-17993D0FDCA0}" srcOrd="2" destOrd="0" presId="urn:microsoft.com/office/officeart/2005/8/layout/gear1"/>
    <dgm:cxn modelId="{68A3AE16-9B65-4785-B4D8-242E21DAE6E9}" type="presParOf" srcId="{D9D1B7A9-33CE-4A7D-B9A5-5C7856704D68}" destId="{ED73D252-0884-4758-8DD0-7DF11B605114}" srcOrd="3" destOrd="0" presId="urn:microsoft.com/office/officeart/2005/8/layout/gear1"/>
    <dgm:cxn modelId="{A4D67956-8678-4834-B070-45E06218EBB2}" type="presParOf" srcId="{D9D1B7A9-33CE-4A7D-B9A5-5C7856704D68}" destId="{8055E572-715D-4CEE-AFD4-FBE53260C217}" srcOrd="4" destOrd="0" presId="urn:microsoft.com/office/officeart/2005/8/layout/gear1"/>
    <dgm:cxn modelId="{2CB13ABB-2396-4314-B27B-D1CDD79BFF06}" type="presParOf" srcId="{D9D1B7A9-33CE-4A7D-B9A5-5C7856704D68}" destId="{8FC3C321-DF5C-4356-8780-E9A3B6D53171}" srcOrd="5" destOrd="0" presId="urn:microsoft.com/office/officeart/2005/8/layout/gear1"/>
    <dgm:cxn modelId="{F84D238C-522F-4B14-94D9-D39B6CAD55D0}" type="presParOf" srcId="{D9D1B7A9-33CE-4A7D-B9A5-5C7856704D68}" destId="{D93EB339-EE33-4E75-B7CA-961DE01500C6}" srcOrd="6" destOrd="0" presId="urn:microsoft.com/office/officeart/2005/8/layout/gear1"/>
    <dgm:cxn modelId="{5B01D6E2-73B6-4C6E-AD25-07FD77A8F790}" type="presParOf" srcId="{D9D1B7A9-33CE-4A7D-B9A5-5C7856704D68}" destId="{F754426F-C3AA-4A06-88FC-E7155887A1EF}" srcOrd="7" destOrd="0" presId="urn:microsoft.com/office/officeart/2005/8/layout/gear1"/>
    <dgm:cxn modelId="{23F784D2-49BA-4A97-8D45-B08B00320FBD}" type="presParOf" srcId="{D9D1B7A9-33CE-4A7D-B9A5-5C7856704D68}" destId="{7598C18F-FE68-4BDA-A09F-114926759B7F}" srcOrd="8" destOrd="0" presId="urn:microsoft.com/office/officeart/2005/8/layout/gear1"/>
    <dgm:cxn modelId="{808A35BD-5949-424E-868A-24CDC5B9865E}" type="presParOf" srcId="{D9D1B7A9-33CE-4A7D-B9A5-5C7856704D68}" destId="{AC482E76-8974-407B-8193-74E95BFA1460}" srcOrd="9" destOrd="0" presId="urn:microsoft.com/office/officeart/2005/8/layout/gear1"/>
    <dgm:cxn modelId="{31B3BDBB-9158-458F-935A-65EA4A6F230C}" type="presParOf" srcId="{D9D1B7A9-33CE-4A7D-B9A5-5C7856704D68}" destId="{5F08257B-4C5B-4E15-8DF3-7EF055912FAF}" srcOrd="10" destOrd="0" presId="urn:microsoft.com/office/officeart/2005/8/layout/gear1"/>
    <dgm:cxn modelId="{1984B00A-F082-4BC1-83DB-B8797456A75D}" type="presParOf" srcId="{D9D1B7A9-33CE-4A7D-B9A5-5C7856704D68}" destId="{3CB07248-F513-4130-AEBE-5801094A4E72}" srcOrd="11" destOrd="0" presId="urn:microsoft.com/office/officeart/2005/8/layout/gear1"/>
    <dgm:cxn modelId="{812262DB-2F2A-409F-88B1-4797E32F9133}" type="presParOf" srcId="{D9D1B7A9-33CE-4A7D-B9A5-5C7856704D68}" destId="{317E16BB-32A6-4B79-93D4-CC37FC84071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B828E2-474E-4A25-B61F-F4CE2FF443FE}"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6A67B8A-3454-49B4-80C8-D8EED4ED8952}">
      <dgm:prSet phldrT="[Text]"/>
      <dgm:spPr/>
      <dgm:t>
        <a:bodyPr/>
        <a:lstStyle/>
        <a:p>
          <a:r>
            <a:rPr lang="en-US" dirty="0"/>
            <a:t>very</a:t>
          </a:r>
        </a:p>
      </dgm:t>
    </dgm:pt>
    <dgm:pt modelId="{8501B050-AE98-40D5-AF06-9D708B85819F}" type="parTrans" cxnId="{48290BA0-A17B-4F98-89EC-CAD13E34B9BC}">
      <dgm:prSet/>
      <dgm:spPr/>
      <dgm:t>
        <a:bodyPr/>
        <a:lstStyle/>
        <a:p>
          <a:endParaRPr lang="en-US"/>
        </a:p>
      </dgm:t>
    </dgm:pt>
    <dgm:pt modelId="{8892E489-5F88-4073-A506-9101C2966694}" type="sibTrans" cxnId="{48290BA0-A17B-4F98-89EC-CAD13E34B9BC}">
      <dgm:prSet/>
      <dgm:spPr/>
      <dgm:t>
        <a:bodyPr/>
        <a:lstStyle/>
        <a:p>
          <a:endParaRPr lang="en-US"/>
        </a:p>
      </dgm:t>
    </dgm:pt>
    <dgm:pt modelId="{2632CC33-3742-4B00-A9F5-0AA4A5AB1AD3}">
      <dgm:prSet phldrT="[Text]"/>
      <dgm:spPr/>
      <dgm:t>
        <a:bodyPr/>
        <a:lstStyle/>
        <a:p>
          <a:r>
            <a:rPr lang="en-US" dirty="0"/>
            <a:t>so</a:t>
          </a:r>
        </a:p>
      </dgm:t>
    </dgm:pt>
    <dgm:pt modelId="{AEFC137B-D4D9-461D-9BD8-616645A367C9}" type="parTrans" cxnId="{EDFD7B07-675F-4464-B8B0-09E77F47181A}">
      <dgm:prSet/>
      <dgm:spPr/>
      <dgm:t>
        <a:bodyPr/>
        <a:lstStyle/>
        <a:p>
          <a:endParaRPr lang="en-US"/>
        </a:p>
      </dgm:t>
    </dgm:pt>
    <dgm:pt modelId="{14FB73C1-8739-4F55-88C7-DD9FBFD89621}" type="sibTrans" cxnId="{EDFD7B07-675F-4464-B8B0-09E77F47181A}">
      <dgm:prSet/>
      <dgm:spPr/>
      <dgm:t>
        <a:bodyPr/>
        <a:lstStyle/>
        <a:p>
          <a:endParaRPr lang="en-US"/>
        </a:p>
      </dgm:t>
    </dgm:pt>
    <dgm:pt modelId="{50B70D10-68E0-4FA8-A075-984CC8CEE727}">
      <dgm:prSet phldrT="[Text]"/>
      <dgm:spPr/>
      <dgm:t>
        <a:bodyPr/>
        <a:lstStyle/>
        <a:p>
          <a:r>
            <a:rPr lang="en-US" dirty="0"/>
            <a:t>simple</a:t>
          </a:r>
        </a:p>
      </dgm:t>
    </dgm:pt>
    <dgm:pt modelId="{07AD4C27-15DF-4580-A8F5-1CD25719F358}" type="parTrans" cxnId="{070B4C4B-5A92-41AB-BE8D-C6CD9AA43BD2}">
      <dgm:prSet/>
      <dgm:spPr/>
      <dgm:t>
        <a:bodyPr/>
        <a:lstStyle/>
        <a:p>
          <a:endParaRPr lang="en-US"/>
        </a:p>
      </dgm:t>
    </dgm:pt>
    <dgm:pt modelId="{0842BB28-953B-4BCD-B01D-6C2253A87441}" type="sibTrans" cxnId="{070B4C4B-5A92-41AB-BE8D-C6CD9AA43BD2}">
      <dgm:prSet/>
      <dgm:spPr/>
      <dgm:t>
        <a:bodyPr/>
        <a:lstStyle/>
        <a:p>
          <a:endParaRPr lang="en-US"/>
        </a:p>
      </dgm:t>
    </dgm:pt>
    <dgm:pt modelId="{84D4D85B-57C9-4B71-A672-CE2044E164A7}">
      <dgm:prSet phldrT="[Text]" custT="1"/>
      <dgm:spPr/>
      <dgm:t>
        <a:bodyPr/>
        <a:lstStyle/>
        <a:p>
          <a:r>
            <a:rPr lang="en-US" sz="3200" dirty="0"/>
            <a:t>No, not really</a:t>
          </a:r>
        </a:p>
      </dgm:t>
    </dgm:pt>
    <dgm:pt modelId="{A15BEB91-B251-4543-A7B5-ADA012A71918}" type="parTrans" cxnId="{22AFDEC2-D310-4E8E-A318-00508552E0A7}">
      <dgm:prSet/>
      <dgm:spPr/>
      <dgm:t>
        <a:bodyPr/>
        <a:lstStyle/>
        <a:p>
          <a:endParaRPr lang="en-US"/>
        </a:p>
      </dgm:t>
    </dgm:pt>
    <dgm:pt modelId="{FC341E75-6125-4153-9025-153FAA347205}" type="sibTrans" cxnId="{22AFDEC2-D310-4E8E-A318-00508552E0A7}">
      <dgm:prSet/>
      <dgm:spPr/>
      <dgm:t>
        <a:bodyPr/>
        <a:lstStyle/>
        <a:p>
          <a:endParaRPr lang="en-US"/>
        </a:p>
      </dgm:t>
    </dgm:pt>
    <dgm:pt modelId="{D1175F27-0D5E-492C-86C9-D90F98FD8874}" type="pres">
      <dgm:prSet presAssocID="{C2B828E2-474E-4A25-B61F-F4CE2FF443FE}" presName="Name0" presStyleCnt="0">
        <dgm:presLayoutVars>
          <dgm:chMax val="4"/>
          <dgm:resizeHandles val="exact"/>
        </dgm:presLayoutVars>
      </dgm:prSet>
      <dgm:spPr/>
    </dgm:pt>
    <dgm:pt modelId="{6FD221A0-8841-4B88-99B7-3333F0062613}" type="pres">
      <dgm:prSet presAssocID="{C2B828E2-474E-4A25-B61F-F4CE2FF443FE}" presName="ellipse" presStyleLbl="trBgShp" presStyleIdx="0" presStyleCnt="1"/>
      <dgm:spPr/>
    </dgm:pt>
    <dgm:pt modelId="{ECEC2EA6-8BE9-4DC3-B7EE-19257F4C7561}" type="pres">
      <dgm:prSet presAssocID="{C2B828E2-474E-4A25-B61F-F4CE2FF443FE}" presName="arrow1" presStyleLbl="fgShp" presStyleIdx="0" presStyleCnt="1"/>
      <dgm:spPr/>
    </dgm:pt>
    <dgm:pt modelId="{9680B77B-D622-47F3-80C6-334947662A1E}" type="pres">
      <dgm:prSet presAssocID="{C2B828E2-474E-4A25-B61F-F4CE2FF443FE}" presName="rectangle" presStyleLbl="revTx" presStyleIdx="0" presStyleCnt="1">
        <dgm:presLayoutVars>
          <dgm:bulletEnabled val="1"/>
        </dgm:presLayoutVars>
      </dgm:prSet>
      <dgm:spPr/>
    </dgm:pt>
    <dgm:pt modelId="{E4EBFDC5-7226-4AD1-827E-5037D533A929}" type="pres">
      <dgm:prSet presAssocID="{2632CC33-3742-4B00-A9F5-0AA4A5AB1AD3}" presName="item1" presStyleLbl="node1" presStyleIdx="0" presStyleCnt="3" custScaleX="158449" custScaleY="160326">
        <dgm:presLayoutVars>
          <dgm:bulletEnabled val="1"/>
        </dgm:presLayoutVars>
      </dgm:prSet>
      <dgm:spPr/>
    </dgm:pt>
    <dgm:pt modelId="{34FEEED3-F985-49CD-B804-C4CE5A7248E4}" type="pres">
      <dgm:prSet presAssocID="{50B70D10-68E0-4FA8-A075-984CC8CEE727}" presName="item2" presStyleLbl="node1" presStyleIdx="1" presStyleCnt="3" custScaleX="135088">
        <dgm:presLayoutVars>
          <dgm:bulletEnabled val="1"/>
        </dgm:presLayoutVars>
      </dgm:prSet>
      <dgm:spPr/>
    </dgm:pt>
    <dgm:pt modelId="{5DAEF8AC-8649-4521-B7FB-FFE51DFEFAAF}" type="pres">
      <dgm:prSet presAssocID="{84D4D85B-57C9-4B71-A672-CE2044E164A7}" presName="item3" presStyleLbl="node1" presStyleIdx="2" presStyleCnt="3" custScaleX="159493">
        <dgm:presLayoutVars>
          <dgm:bulletEnabled val="1"/>
        </dgm:presLayoutVars>
      </dgm:prSet>
      <dgm:spPr/>
    </dgm:pt>
    <dgm:pt modelId="{8CE143C8-D493-4B38-9CB7-DE068D563B9D}" type="pres">
      <dgm:prSet presAssocID="{C2B828E2-474E-4A25-B61F-F4CE2FF443FE}" presName="funnel" presStyleLbl="trAlignAcc1" presStyleIdx="0" presStyleCnt="1" custScaleX="171429"/>
      <dgm:spPr/>
    </dgm:pt>
  </dgm:ptLst>
  <dgm:cxnLst>
    <dgm:cxn modelId="{EDFD7B07-675F-4464-B8B0-09E77F47181A}" srcId="{C2B828E2-474E-4A25-B61F-F4CE2FF443FE}" destId="{2632CC33-3742-4B00-A9F5-0AA4A5AB1AD3}" srcOrd="1" destOrd="0" parTransId="{AEFC137B-D4D9-461D-9BD8-616645A367C9}" sibTransId="{14FB73C1-8739-4F55-88C7-DD9FBFD89621}"/>
    <dgm:cxn modelId="{08C35B23-E101-4FD3-BE3D-FC5584FCB2F0}" type="presOf" srcId="{50B70D10-68E0-4FA8-A075-984CC8CEE727}" destId="{E4EBFDC5-7226-4AD1-827E-5037D533A929}" srcOrd="0" destOrd="0" presId="urn:microsoft.com/office/officeart/2005/8/layout/funnel1"/>
    <dgm:cxn modelId="{CF8EAC3C-3B52-4BCF-B6AC-D387D40A56A9}" type="presOf" srcId="{36A67B8A-3454-49B4-80C8-D8EED4ED8952}" destId="{5DAEF8AC-8649-4521-B7FB-FFE51DFEFAAF}" srcOrd="0" destOrd="0" presId="urn:microsoft.com/office/officeart/2005/8/layout/funnel1"/>
    <dgm:cxn modelId="{070B4C4B-5A92-41AB-BE8D-C6CD9AA43BD2}" srcId="{C2B828E2-474E-4A25-B61F-F4CE2FF443FE}" destId="{50B70D10-68E0-4FA8-A075-984CC8CEE727}" srcOrd="2" destOrd="0" parTransId="{07AD4C27-15DF-4580-A8F5-1CD25719F358}" sibTransId="{0842BB28-953B-4BCD-B01D-6C2253A87441}"/>
    <dgm:cxn modelId="{42F6E670-8342-43A2-8A05-5F387306E557}" type="presOf" srcId="{C2B828E2-474E-4A25-B61F-F4CE2FF443FE}" destId="{D1175F27-0D5E-492C-86C9-D90F98FD8874}" srcOrd="0" destOrd="0" presId="urn:microsoft.com/office/officeart/2005/8/layout/funnel1"/>
    <dgm:cxn modelId="{E8C7FC8C-AC4E-4A9B-ACDD-BA2E7DE938CA}" type="presOf" srcId="{2632CC33-3742-4B00-A9F5-0AA4A5AB1AD3}" destId="{34FEEED3-F985-49CD-B804-C4CE5A7248E4}" srcOrd="0" destOrd="0" presId="urn:microsoft.com/office/officeart/2005/8/layout/funnel1"/>
    <dgm:cxn modelId="{48290BA0-A17B-4F98-89EC-CAD13E34B9BC}" srcId="{C2B828E2-474E-4A25-B61F-F4CE2FF443FE}" destId="{36A67B8A-3454-49B4-80C8-D8EED4ED8952}" srcOrd="0" destOrd="0" parTransId="{8501B050-AE98-40D5-AF06-9D708B85819F}" sibTransId="{8892E489-5F88-4073-A506-9101C2966694}"/>
    <dgm:cxn modelId="{E31889A3-AF5B-4100-AD4A-051A403F73E6}" type="presOf" srcId="{84D4D85B-57C9-4B71-A672-CE2044E164A7}" destId="{9680B77B-D622-47F3-80C6-334947662A1E}" srcOrd="0" destOrd="0" presId="urn:microsoft.com/office/officeart/2005/8/layout/funnel1"/>
    <dgm:cxn modelId="{22AFDEC2-D310-4E8E-A318-00508552E0A7}" srcId="{C2B828E2-474E-4A25-B61F-F4CE2FF443FE}" destId="{84D4D85B-57C9-4B71-A672-CE2044E164A7}" srcOrd="3" destOrd="0" parTransId="{A15BEB91-B251-4543-A7B5-ADA012A71918}" sibTransId="{FC341E75-6125-4153-9025-153FAA347205}"/>
    <dgm:cxn modelId="{6D1349C9-5296-4DDE-BE27-825108C6DD93}" type="presParOf" srcId="{D1175F27-0D5E-492C-86C9-D90F98FD8874}" destId="{6FD221A0-8841-4B88-99B7-3333F0062613}" srcOrd="0" destOrd="0" presId="urn:microsoft.com/office/officeart/2005/8/layout/funnel1"/>
    <dgm:cxn modelId="{5FC5A83E-48EF-45A7-A202-047EED3990D3}" type="presParOf" srcId="{D1175F27-0D5E-492C-86C9-D90F98FD8874}" destId="{ECEC2EA6-8BE9-4DC3-B7EE-19257F4C7561}" srcOrd="1" destOrd="0" presId="urn:microsoft.com/office/officeart/2005/8/layout/funnel1"/>
    <dgm:cxn modelId="{E4ADC7CA-8505-46A2-A201-D5A9305A947C}" type="presParOf" srcId="{D1175F27-0D5E-492C-86C9-D90F98FD8874}" destId="{9680B77B-D622-47F3-80C6-334947662A1E}" srcOrd="2" destOrd="0" presId="urn:microsoft.com/office/officeart/2005/8/layout/funnel1"/>
    <dgm:cxn modelId="{6F8A2D99-7E1C-4DA6-9098-04073FB2403B}" type="presParOf" srcId="{D1175F27-0D5E-492C-86C9-D90F98FD8874}" destId="{E4EBFDC5-7226-4AD1-827E-5037D533A929}" srcOrd="3" destOrd="0" presId="urn:microsoft.com/office/officeart/2005/8/layout/funnel1"/>
    <dgm:cxn modelId="{5FCDB031-C881-42B5-8F7F-8580B0731E02}" type="presParOf" srcId="{D1175F27-0D5E-492C-86C9-D90F98FD8874}" destId="{34FEEED3-F985-49CD-B804-C4CE5A7248E4}" srcOrd="4" destOrd="0" presId="urn:microsoft.com/office/officeart/2005/8/layout/funnel1"/>
    <dgm:cxn modelId="{81E59316-1445-4136-8C6E-F51F63C0F7C8}" type="presParOf" srcId="{D1175F27-0D5E-492C-86C9-D90F98FD8874}" destId="{5DAEF8AC-8649-4521-B7FB-FFE51DFEFAAF}" srcOrd="5" destOrd="0" presId="urn:microsoft.com/office/officeart/2005/8/layout/funnel1"/>
    <dgm:cxn modelId="{628F5FC8-87A6-46C1-B3C2-5AD30FCC7A65}" type="presParOf" srcId="{D1175F27-0D5E-492C-86C9-D90F98FD8874}" destId="{8CE143C8-D493-4B38-9CB7-DE068D563B9D}"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9DC50E-1197-43F1-839D-628CFF3F189F}"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F9EFC4CB-236E-42CC-A356-63EFBD2F33F9}">
      <dgm:prSet phldrT="[Text]"/>
      <dgm:spPr/>
      <dgm:t>
        <a:bodyPr/>
        <a:lstStyle/>
        <a:p>
          <a:r>
            <a:rPr lang="en-US" dirty="0">
              <a:solidFill>
                <a:schemeClr val="tx1"/>
              </a:solidFill>
            </a:rPr>
            <a:t>Training </a:t>
          </a:r>
        </a:p>
      </dgm:t>
    </dgm:pt>
    <dgm:pt modelId="{C78C4F1B-018F-4C8D-A4AA-6FBA8CD83AC2}" type="parTrans" cxnId="{B21FD7D2-94F2-4201-B419-9BD0E75AE5DA}">
      <dgm:prSet/>
      <dgm:spPr/>
      <dgm:t>
        <a:bodyPr/>
        <a:lstStyle/>
        <a:p>
          <a:endParaRPr lang="en-US"/>
        </a:p>
      </dgm:t>
    </dgm:pt>
    <dgm:pt modelId="{CB07618E-D5ED-4777-BE1F-F2C4FA994AA5}" type="sibTrans" cxnId="{B21FD7D2-94F2-4201-B419-9BD0E75AE5DA}">
      <dgm:prSet/>
      <dgm:spPr/>
      <dgm:t>
        <a:bodyPr/>
        <a:lstStyle/>
        <a:p>
          <a:endParaRPr lang="en-US"/>
        </a:p>
      </dgm:t>
    </dgm:pt>
    <dgm:pt modelId="{052B60C1-9AAA-4992-8765-B377174AD1DA}">
      <dgm:prSet phldrT="[Text]" custT="1"/>
      <dgm:spPr/>
      <dgm:t>
        <a:bodyPr/>
        <a:lstStyle/>
        <a:p>
          <a:r>
            <a:rPr lang="en-US" sz="4400" dirty="0">
              <a:solidFill>
                <a:schemeClr val="tx1"/>
              </a:solidFill>
            </a:rPr>
            <a:t>Everyone needs to be trained</a:t>
          </a:r>
        </a:p>
      </dgm:t>
    </dgm:pt>
    <dgm:pt modelId="{36D664A4-70FF-4AE3-8268-87937645A920}" type="parTrans" cxnId="{16612F43-54F0-4E05-AB65-1F348A2FE1B4}">
      <dgm:prSet/>
      <dgm:spPr/>
      <dgm:t>
        <a:bodyPr/>
        <a:lstStyle/>
        <a:p>
          <a:endParaRPr lang="en-US"/>
        </a:p>
      </dgm:t>
    </dgm:pt>
    <dgm:pt modelId="{C0698F50-5422-4AAC-9804-53D10DC7B024}" type="sibTrans" cxnId="{16612F43-54F0-4E05-AB65-1F348A2FE1B4}">
      <dgm:prSet/>
      <dgm:spPr/>
      <dgm:t>
        <a:bodyPr/>
        <a:lstStyle/>
        <a:p>
          <a:endParaRPr lang="en-US"/>
        </a:p>
      </dgm:t>
    </dgm:pt>
    <dgm:pt modelId="{3C2A047D-1891-40C0-9E8C-7CB0E7A72B07}" type="pres">
      <dgm:prSet presAssocID="{E99DC50E-1197-43F1-839D-628CFF3F189F}" presName="compositeShape" presStyleCnt="0">
        <dgm:presLayoutVars>
          <dgm:chMax val="2"/>
          <dgm:dir/>
          <dgm:resizeHandles val="exact"/>
        </dgm:presLayoutVars>
      </dgm:prSet>
      <dgm:spPr/>
    </dgm:pt>
    <dgm:pt modelId="{5E0016A1-6696-4067-8E5A-EF158D644303}" type="pres">
      <dgm:prSet presAssocID="{E99DC50E-1197-43F1-839D-628CFF3F189F}" presName="ribbon" presStyleLbl="node1" presStyleIdx="0" presStyleCnt="1"/>
      <dgm:spPr/>
    </dgm:pt>
    <dgm:pt modelId="{CFBB2A37-3BEA-4FA6-B93F-19A2619B9585}" type="pres">
      <dgm:prSet presAssocID="{E99DC50E-1197-43F1-839D-628CFF3F189F}" presName="leftArrowText" presStyleLbl="node1" presStyleIdx="0" presStyleCnt="1">
        <dgm:presLayoutVars>
          <dgm:chMax val="0"/>
          <dgm:bulletEnabled val="1"/>
        </dgm:presLayoutVars>
      </dgm:prSet>
      <dgm:spPr/>
    </dgm:pt>
    <dgm:pt modelId="{BE434F94-2A4F-4B81-845F-3D99B95FCE76}" type="pres">
      <dgm:prSet presAssocID="{E99DC50E-1197-43F1-839D-628CFF3F189F}" presName="rightArrowText" presStyleLbl="node1" presStyleIdx="0" presStyleCnt="1">
        <dgm:presLayoutVars>
          <dgm:chMax val="0"/>
          <dgm:bulletEnabled val="1"/>
        </dgm:presLayoutVars>
      </dgm:prSet>
      <dgm:spPr/>
    </dgm:pt>
  </dgm:ptLst>
  <dgm:cxnLst>
    <dgm:cxn modelId="{16612F43-54F0-4E05-AB65-1F348A2FE1B4}" srcId="{E99DC50E-1197-43F1-839D-628CFF3F189F}" destId="{052B60C1-9AAA-4992-8765-B377174AD1DA}" srcOrd="1" destOrd="0" parTransId="{36D664A4-70FF-4AE3-8268-87937645A920}" sibTransId="{C0698F50-5422-4AAC-9804-53D10DC7B024}"/>
    <dgm:cxn modelId="{36114781-03E1-450A-92F8-DCC5FBFAA56B}" type="presOf" srcId="{052B60C1-9AAA-4992-8765-B377174AD1DA}" destId="{BE434F94-2A4F-4B81-845F-3D99B95FCE76}" srcOrd="0" destOrd="0" presId="urn:microsoft.com/office/officeart/2005/8/layout/arrow6"/>
    <dgm:cxn modelId="{A8BF91A9-7A05-4638-92AF-1A4244838B02}" type="presOf" srcId="{F9EFC4CB-236E-42CC-A356-63EFBD2F33F9}" destId="{CFBB2A37-3BEA-4FA6-B93F-19A2619B9585}" srcOrd="0" destOrd="0" presId="urn:microsoft.com/office/officeart/2005/8/layout/arrow6"/>
    <dgm:cxn modelId="{3A309EC0-5278-4FEF-824A-EE7F5DFD5FD9}" type="presOf" srcId="{E99DC50E-1197-43F1-839D-628CFF3F189F}" destId="{3C2A047D-1891-40C0-9E8C-7CB0E7A72B07}" srcOrd="0" destOrd="0" presId="urn:microsoft.com/office/officeart/2005/8/layout/arrow6"/>
    <dgm:cxn modelId="{B21FD7D2-94F2-4201-B419-9BD0E75AE5DA}" srcId="{E99DC50E-1197-43F1-839D-628CFF3F189F}" destId="{F9EFC4CB-236E-42CC-A356-63EFBD2F33F9}" srcOrd="0" destOrd="0" parTransId="{C78C4F1B-018F-4C8D-A4AA-6FBA8CD83AC2}" sibTransId="{CB07618E-D5ED-4777-BE1F-F2C4FA994AA5}"/>
    <dgm:cxn modelId="{9DF7BB86-3298-4941-A122-4B7C9DDE7071}" type="presParOf" srcId="{3C2A047D-1891-40C0-9E8C-7CB0E7A72B07}" destId="{5E0016A1-6696-4067-8E5A-EF158D644303}" srcOrd="0" destOrd="0" presId="urn:microsoft.com/office/officeart/2005/8/layout/arrow6"/>
    <dgm:cxn modelId="{AD25746C-6A58-4553-BFE6-9F11A0242E5A}" type="presParOf" srcId="{3C2A047D-1891-40C0-9E8C-7CB0E7A72B07}" destId="{CFBB2A37-3BEA-4FA6-B93F-19A2619B9585}" srcOrd="1" destOrd="0" presId="urn:microsoft.com/office/officeart/2005/8/layout/arrow6"/>
    <dgm:cxn modelId="{8D624411-EE78-4303-BCC6-C0D4239EB2D5}" type="presParOf" srcId="{3C2A047D-1891-40C0-9E8C-7CB0E7A72B07}" destId="{BE434F94-2A4F-4B81-845F-3D99B95FCE76}"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D6F551-0EEA-4B35-9D4A-2A99DBC3116D}" type="doc">
      <dgm:prSet loTypeId="urn:diagrams.loki3.com/TabbedArc+Icon" loCatId="relationship" qsTypeId="urn:microsoft.com/office/officeart/2005/8/quickstyle/simple1" qsCatId="simple" csTypeId="urn:microsoft.com/office/officeart/2005/8/colors/accent1_2" csCatId="accent1" phldr="1"/>
      <dgm:spPr/>
      <dgm:t>
        <a:bodyPr/>
        <a:lstStyle/>
        <a:p>
          <a:endParaRPr lang="en-US"/>
        </a:p>
      </dgm:t>
    </dgm:pt>
    <dgm:pt modelId="{D0200ADB-93A1-4F42-8D36-3223A6CAA3E9}">
      <dgm:prSet phldrT="[Text]" custT="1"/>
      <dgm:spPr>
        <a:solidFill>
          <a:schemeClr val="accent6"/>
        </a:solidFill>
      </dgm:spPr>
      <dgm:t>
        <a:bodyPr/>
        <a:lstStyle/>
        <a:p>
          <a:r>
            <a:rPr lang="en-US" sz="4000" dirty="0">
              <a:latin typeface="Arial" panose="020B0604020202020204" pitchFamily="34" charset="0"/>
              <a:cs typeface="Arial" panose="020B0604020202020204" pitchFamily="34" charset="0"/>
            </a:rPr>
            <a:t>position</a:t>
          </a:r>
        </a:p>
      </dgm:t>
    </dgm:pt>
    <dgm:pt modelId="{28D81111-39CE-4826-AFA9-3CCA357C0B6D}" type="parTrans" cxnId="{A11DF68A-74EE-4EF6-BC93-27DA8D129605}">
      <dgm:prSet/>
      <dgm:spPr/>
      <dgm:t>
        <a:bodyPr/>
        <a:lstStyle/>
        <a:p>
          <a:endParaRPr lang="en-US"/>
        </a:p>
      </dgm:t>
    </dgm:pt>
    <dgm:pt modelId="{762C0616-934C-4BB4-AF10-E50350BC018C}" type="sibTrans" cxnId="{A11DF68A-74EE-4EF6-BC93-27DA8D129605}">
      <dgm:prSet/>
      <dgm:spPr/>
      <dgm:t>
        <a:bodyPr/>
        <a:lstStyle/>
        <a:p>
          <a:endParaRPr lang="en-US"/>
        </a:p>
      </dgm:t>
    </dgm:pt>
    <dgm:pt modelId="{6D0C78BA-5476-4134-8B0C-DACC675465E9}">
      <dgm:prSet phldrT="[Text]" custT="1"/>
      <dgm:spPr>
        <a:solidFill>
          <a:schemeClr val="accent1">
            <a:lumMod val="75000"/>
          </a:schemeClr>
        </a:solidFill>
      </dgm:spPr>
      <dgm:t>
        <a:bodyPr/>
        <a:lstStyle/>
        <a:p>
          <a:r>
            <a:rPr lang="en-US" sz="3200" dirty="0">
              <a:solidFill>
                <a:schemeClr val="tx1"/>
              </a:solidFill>
              <a:latin typeface="Arial" panose="020B0604020202020204" pitchFamily="34" charset="0"/>
              <a:cs typeface="Arial" panose="020B0604020202020204" pitchFamily="34" charset="0"/>
            </a:rPr>
            <a:t>Keep CPR &amp; First Aid certification up to date</a:t>
          </a:r>
        </a:p>
      </dgm:t>
    </dgm:pt>
    <dgm:pt modelId="{F44D6B7E-D548-4A94-83A6-B00332B4A98B}" type="parTrans" cxnId="{4F50AAE3-7FD6-431E-B35F-C77FFF75E2D8}">
      <dgm:prSet/>
      <dgm:spPr/>
      <dgm:t>
        <a:bodyPr/>
        <a:lstStyle/>
        <a:p>
          <a:endParaRPr lang="en-US"/>
        </a:p>
      </dgm:t>
    </dgm:pt>
    <dgm:pt modelId="{B3A0A2B3-1396-414C-A981-FA44ECC134F4}" type="sibTrans" cxnId="{4F50AAE3-7FD6-431E-B35F-C77FFF75E2D8}">
      <dgm:prSet/>
      <dgm:spPr/>
      <dgm:t>
        <a:bodyPr/>
        <a:lstStyle/>
        <a:p>
          <a:endParaRPr lang="en-US"/>
        </a:p>
      </dgm:t>
    </dgm:pt>
    <dgm:pt modelId="{72B2D4B3-6FA0-4745-9DBD-DE4CCB48F9F0}">
      <dgm:prSet phldrT="[Text]"/>
      <dgm:spPr>
        <a:solidFill>
          <a:schemeClr val="accent6"/>
        </a:solidFill>
      </dgm:spPr>
      <dgm:t>
        <a:bodyPr/>
        <a:lstStyle/>
        <a:p>
          <a:r>
            <a:rPr lang="en-US" dirty="0">
              <a:latin typeface="Arial" panose="020B0604020202020204" pitchFamily="34" charset="0"/>
              <a:cs typeface="Arial" panose="020B0604020202020204" pitchFamily="34" charset="0"/>
            </a:rPr>
            <a:t>training</a:t>
          </a:r>
        </a:p>
      </dgm:t>
    </dgm:pt>
    <dgm:pt modelId="{33FAB464-6944-4AC6-8520-903CA8B6DEFB}" type="parTrans" cxnId="{4C517D02-91D0-4189-B951-CC1C73763FF0}">
      <dgm:prSet/>
      <dgm:spPr/>
      <dgm:t>
        <a:bodyPr/>
        <a:lstStyle/>
        <a:p>
          <a:endParaRPr lang="en-US"/>
        </a:p>
      </dgm:t>
    </dgm:pt>
    <dgm:pt modelId="{EEEF6C92-FA63-426F-A4D2-65E3D2F93D9F}" type="sibTrans" cxnId="{4C517D02-91D0-4189-B951-CC1C73763FF0}">
      <dgm:prSet/>
      <dgm:spPr/>
      <dgm:t>
        <a:bodyPr/>
        <a:lstStyle/>
        <a:p>
          <a:endParaRPr lang="en-US"/>
        </a:p>
      </dgm:t>
    </dgm:pt>
    <dgm:pt modelId="{1AC8A215-85EA-47FA-A908-60F48E920D4D}">
      <dgm:prSet phldrT="[Text]" custT="1"/>
      <dgm:spPr>
        <a:solidFill>
          <a:schemeClr val="accent6"/>
        </a:solidFill>
      </dgm:spPr>
      <dgm:t>
        <a:bodyPr/>
        <a:lstStyle/>
        <a:p>
          <a:r>
            <a:rPr lang="en-US" sz="2400" dirty="0">
              <a:latin typeface="Arial" panose="020B0604020202020204" pitchFamily="34" charset="0"/>
              <a:cs typeface="Arial" panose="020B0604020202020204" pitchFamily="34" charset="0"/>
            </a:rPr>
            <a:t>observation</a:t>
          </a:r>
        </a:p>
      </dgm:t>
    </dgm:pt>
    <dgm:pt modelId="{C21BC640-0452-4708-9EF5-FE40D2E761C2}" type="parTrans" cxnId="{35EC5624-A129-42AB-95B2-B6F63FCF0C28}">
      <dgm:prSet/>
      <dgm:spPr/>
      <dgm:t>
        <a:bodyPr/>
        <a:lstStyle/>
        <a:p>
          <a:endParaRPr lang="en-US"/>
        </a:p>
      </dgm:t>
    </dgm:pt>
    <dgm:pt modelId="{007349C4-7674-49D0-B717-C55D1BC40E7A}" type="sibTrans" cxnId="{35EC5624-A129-42AB-95B2-B6F63FCF0C28}">
      <dgm:prSet/>
      <dgm:spPr/>
      <dgm:t>
        <a:bodyPr/>
        <a:lstStyle/>
        <a:p>
          <a:endParaRPr lang="en-US"/>
        </a:p>
      </dgm:t>
    </dgm:pt>
    <dgm:pt modelId="{B0AFA1E2-044F-4C6A-B3A2-7D6261DFDFDE}">
      <dgm:prSet phldrT="[Text]"/>
      <dgm:spPr>
        <a:solidFill>
          <a:schemeClr val="accent6"/>
        </a:solidFill>
      </dgm:spPr>
      <dgm:t>
        <a:bodyPr/>
        <a:lstStyle/>
        <a:p>
          <a:r>
            <a:rPr lang="en-US" dirty="0">
              <a:latin typeface="Arial" panose="020B0604020202020204" pitchFamily="34" charset="0"/>
              <a:cs typeface="Arial" panose="020B0604020202020204" pitchFamily="34" charset="0"/>
            </a:rPr>
            <a:t>supervision</a:t>
          </a:r>
        </a:p>
      </dgm:t>
    </dgm:pt>
    <dgm:pt modelId="{159727A4-05F2-4698-9586-37B4C7E025C4}" type="parTrans" cxnId="{5C372209-58E9-4E45-AA73-9FF29609EDC4}">
      <dgm:prSet/>
      <dgm:spPr/>
      <dgm:t>
        <a:bodyPr/>
        <a:lstStyle/>
        <a:p>
          <a:endParaRPr lang="en-US"/>
        </a:p>
      </dgm:t>
    </dgm:pt>
    <dgm:pt modelId="{19438B4D-5445-4B3B-BDE9-6F86EBB6CC4E}" type="sibTrans" cxnId="{5C372209-58E9-4E45-AA73-9FF29609EDC4}">
      <dgm:prSet/>
      <dgm:spPr/>
      <dgm:t>
        <a:bodyPr/>
        <a:lstStyle/>
        <a:p>
          <a:endParaRPr lang="en-US"/>
        </a:p>
      </dgm:t>
    </dgm:pt>
    <dgm:pt modelId="{70D18617-8A5E-49DA-9F67-1458FFF21251}" type="pres">
      <dgm:prSet presAssocID="{5CD6F551-0EEA-4B35-9D4A-2A99DBC3116D}" presName="Name0" presStyleCnt="0">
        <dgm:presLayoutVars>
          <dgm:dir/>
          <dgm:resizeHandles val="exact"/>
        </dgm:presLayoutVars>
      </dgm:prSet>
      <dgm:spPr/>
    </dgm:pt>
    <dgm:pt modelId="{AD6235C0-3016-41CD-ADD1-C803630A53E1}" type="pres">
      <dgm:prSet presAssocID="{D0200ADB-93A1-4F42-8D36-3223A6CAA3E9}" presName="twoplus" presStyleLbl="node1" presStyleIdx="0" presStyleCnt="5" custAng="2402977" custScaleX="199493" custScaleY="386780" custRadScaleRad="108850" custRadScaleInc="-47842">
        <dgm:presLayoutVars>
          <dgm:bulletEnabled val="1"/>
        </dgm:presLayoutVars>
      </dgm:prSet>
      <dgm:spPr>
        <a:prstGeom prst="flowChartPunchedTape">
          <a:avLst/>
        </a:prstGeom>
      </dgm:spPr>
    </dgm:pt>
    <dgm:pt modelId="{ED20A7AE-204F-4A34-A5A5-FE92054678D6}" type="pres">
      <dgm:prSet presAssocID="{6D0C78BA-5476-4134-8B0C-DACC675465E9}" presName="twoplus" presStyleLbl="node1" presStyleIdx="1" presStyleCnt="5" custAng="1800000" custScaleX="337692" custScaleY="427138">
        <dgm:presLayoutVars>
          <dgm:bulletEnabled val="1"/>
        </dgm:presLayoutVars>
      </dgm:prSet>
      <dgm:spPr>
        <a:prstGeom prst="teardrop">
          <a:avLst/>
        </a:prstGeom>
      </dgm:spPr>
    </dgm:pt>
    <dgm:pt modelId="{F6C568FE-1ACF-4DF3-AA68-1BE969B9CDA7}" type="pres">
      <dgm:prSet presAssocID="{72B2D4B3-6FA0-4745-9DBD-DE4CCB48F9F0}" presName="twoplus" presStyleLbl="node1" presStyleIdx="2" presStyleCnt="5" custScaleX="243541" custScaleY="296532" custRadScaleRad="135673" custRadScaleInc="25876">
        <dgm:presLayoutVars>
          <dgm:bulletEnabled val="1"/>
        </dgm:presLayoutVars>
      </dgm:prSet>
      <dgm:spPr>
        <a:prstGeom prst="flowChartAlternateProcess">
          <a:avLst/>
        </a:prstGeom>
      </dgm:spPr>
    </dgm:pt>
    <dgm:pt modelId="{763D870F-BCF2-4AB4-A2D3-65EAA4F48BAF}" type="pres">
      <dgm:prSet presAssocID="{1AC8A215-85EA-47FA-A908-60F48E920D4D}" presName="twoplus" presStyleLbl="node1" presStyleIdx="3" presStyleCnt="5" custScaleX="305759" custScaleY="242927" custRadScaleRad="74329" custRadScaleInc="18427">
        <dgm:presLayoutVars>
          <dgm:bulletEnabled val="1"/>
        </dgm:presLayoutVars>
      </dgm:prSet>
      <dgm:spPr>
        <a:prstGeom prst="flowChartMerge">
          <a:avLst/>
        </a:prstGeom>
      </dgm:spPr>
    </dgm:pt>
    <dgm:pt modelId="{899BABA3-25B3-4FBA-BFC0-A41D055709A9}" type="pres">
      <dgm:prSet presAssocID="{B0AFA1E2-044F-4C6A-B3A2-7D6261DFDFDE}" presName="twoplus" presStyleLbl="node1" presStyleIdx="4" presStyleCnt="5" custAng="19915036" custScaleX="320483" custScaleY="155224" custRadScaleRad="46914" custRadScaleInc="9181">
        <dgm:presLayoutVars>
          <dgm:bulletEnabled val="1"/>
        </dgm:presLayoutVars>
      </dgm:prSet>
      <dgm:spPr>
        <a:prstGeom prst="pentagon">
          <a:avLst/>
        </a:prstGeom>
      </dgm:spPr>
    </dgm:pt>
  </dgm:ptLst>
  <dgm:cxnLst>
    <dgm:cxn modelId="{4C517D02-91D0-4189-B951-CC1C73763FF0}" srcId="{5CD6F551-0EEA-4B35-9D4A-2A99DBC3116D}" destId="{72B2D4B3-6FA0-4745-9DBD-DE4CCB48F9F0}" srcOrd="2" destOrd="0" parTransId="{33FAB464-6944-4AC6-8520-903CA8B6DEFB}" sibTransId="{EEEF6C92-FA63-426F-A4D2-65E3D2F93D9F}"/>
    <dgm:cxn modelId="{5C372209-58E9-4E45-AA73-9FF29609EDC4}" srcId="{5CD6F551-0EEA-4B35-9D4A-2A99DBC3116D}" destId="{B0AFA1E2-044F-4C6A-B3A2-7D6261DFDFDE}" srcOrd="4" destOrd="0" parTransId="{159727A4-05F2-4698-9586-37B4C7E025C4}" sibTransId="{19438B4D-5445-4B3B-BDE9-6F86EBB6CC4E}"/>
    <dgm:cxn modelId="{F9643C0B-03E7-473E-9B55-C81FEA38CCC5}" type="presOf" srcId="{72B2D4B3-6FA0-4745-9DBD-DE4CCB48F9F0}" destId="{F6C568FE-1ACF-4DF3-AA68-1BE969B9CDA7}" srcOrd="0" destOrd="0" presId="urn:diagrams.loki3.com/TabbedArc+Icon"/>
    <dgm:cxn modelId="{18CB5D12-3843-4635-84E1-A1C5E5A46DD6}" type="presOf" srcId="{D0200ADB-93A1-4F42-8D36-3223A6CAA3E9}" destId="{AD6235C0-3016-41CD-ADD1-C803630A53E1}" srcOrd="0" destOrd="0" presId="urn:diagrams.loki3.com/TabbedArc+Icon"/>
    <dgm:cxn modelId="{5BC0961A-C482-415E-9C53-8198AA30752C}" type="presOf" srcId="{6D0C78BA-5476-4134-8B0C-DACC675465E9}" destId="{ED20A7AE-204F-4A34-A5A5-FE92054678D6}" srcOrd="0" destOrd="0" presId="urn:diagrams.loki3.com/TabbedArc+Icon"/>
    <dgm:cxn modelId="{35EC5624-A129-42AB-95B2-B6F63FCF0C28}" srcId="{5CD6F551-0EEA-4B35-9D4A-2A99DBC3116D}" destId="{1AC8A215-85EA-47FA-A908-60F48E920D4D}" srcOrd="3" destOrd="0" parTransId="{C21BC640-0452-4708-9EF5-FE40D2E761C2}" sibTransId="{007349C4-7674-49D0-B717-C55D1BC40E7A}"/>
    <dgm:cxn modelId="{D38D8A44-8336-4F3F-92D4-A89C738D8676}" type="presOf" srcId="{1AC8A215-85EA-47FA-A908-60F48E920D4D}" destId="{763D870F-BCF2-4AB4-A2D3-65EAA4F48BAF}" srcOrd="0" destOrd="0" presId="urn:diagrams.loki3.com/TabbedArc+Icon"/>
    <dgm:cxn modelId="{D57F124A-60C4-4F8D-A608-E9CFA37FC86C}" type="presOf" srcId="{5CD6F551-0EEA-4B35-9D4A-2A99DBC3116D}" destId="{70D18617-8A5E-49DA-9F67-1458FFF21251}" srcOrd="0" destOrd="0" presId="urn:diagrams.loki3.com/TabbedArc+Icon"/>
    <dgm:cxn modelId="{B5C81486-F5CC-4E29-A532-57EFC33FB4A3}" type="presOf" srcId="{B0AFA1E2-044F-4C6A-B3A2-7D6261DFDFDE}" destId="{899BABA3-25B3-4FBA-BFC0-A41D055709A9}" srcOrd="0" destOrd="0" presId="urn:diagrams.loki3.com/TabbedArc+Icon"/>
    <dgm:cxn modelId="{A11DF68A-74EE-4EF6-BC93-27DA8D129605}" srcId="{5CD6F551-0EEA-4B35-9D4A-2A99DBC3116D}" destId="{D0200ADB-93A1-4F42-8D36-3223A6CAA3E9}" srcOrd="0" destOrd="0" parTransId="{28D81111-39CE-4826-AFA9-3CCA357C0B6D}" sibTransId="{762C0616-934C-4BB4-AF10-E50350BC018C}"/>
    <dgm:cxn modelId="{4F50AAE3-7FD6-431E-B35F-C77FFF75E2D8}" srcId="{5CD6F551-0EEA-4B35-9D4A-2A99DBC3116D}" destId="{6D0C78BA-5476-4134-8B0C-DACC675465E9}" srcOrd="1" destOrd="0" parTransId="{F44D6B7E-D548-4A94-83A6-B00332B4A98B}" sibTransId="{B3A0A2B3-1396-414C-A981-FA44ECC134F4}"/>
    <dgm:cxn modelId="{6B4B66BA-EC58-4729-AFCA-88F2538C7423}" type="presParOf" srcId="{70D18617-8A5E-49DA-9F67-1458FFF21251}" destId="{AD6235C0-3016-41CD-ADD1-C803630A53E1}" srcOrd="0" destOrd="0" presId="urn:diagrams.loki3.com/TabbedArc+Icon"/>
    <dgm:cxn modelId="{5A6E450A-A4B3-4B00-80F5-271365805DB0}" type="presParOf" srcId="{70D18617-8A5E-49DA-9F67-1458FFF21251}" destId="{ED20A7AE-204F-4A34-A5A5-FE92054678D6}" srcOrd="1" destOrd="0" presId="urn:diagrams.loki3.com/TabbedArc+Icon"/>
    <dgm:cxn modelId="{255614BE-6F3D-4504-8AFF-6F68A153562C}" type="presParOf" srcId="{70D18617-8A5E-49DA-9F67-1458FFF21251}" destId="{F6C568FE-1ACF-4DF3-AA68-1BE969B9CDA7}" srcOrd="2" destOrd="0" presId="urn:diagrams.loki3.com/TabbedArc+Icon"/>
    <dgm:cxn modelId="{27CD8653-AD62-48D1-8EBE-E62ED704CFB8}" type="presParOf" srcId="{70D18617-8A5E-49DA-9F67-1458FFF21251}" destId="{763D870F-BCF2-4AB4-A2D3-65EAA4F48BAF}" srcOrd="3" destOrd="0" presId="urn:diagrams.loki3.com/TabbedArc+Icon"/>
    <dgm:cxn modelId="{7BB2E95B-96AC-44F7-8C2B-7CB4C88272E3}" type="presParOf" srcId="{70D18617-8A5E-49DA-9F67-1458FFF21251}" destId="{899BABA3-25B3-4FBA-BFC0-A41D055709A9}" srcOrd="4"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24DE38-7356-4316-A4BC-C5A0CDF55E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AB58901-E543-4FE8-932F-8C5FDDB01669}">
      <dgm:prSet/>
      <dgm:spPr/>
      <dgm:t>
        <a:bodyPr/>
        <a:lstStyle/>
        <a:p>
          <a:r>
            <a:rPr lang="en-US" dirty="0"/>
            <a:t>Aspiration</a:t>
          </a:r>
        </a:p>
      </dgm:t>
    </dgm:pt>
    <dgm:pt modelId="{B07995EC-4B5F-4128-A837-C282E3659EE0}" type="parTrans" cxnId="{9B32B4C2-C584-41A6-8F70-4B0E09725159}">
      <dgm:prSet/>
      <dgm:spPr/>
      <dgm:t>
        <a:bodyPr/>
        <a:lstStyle/>
        <a:p>
          <a:endParaRPr lang="en-US"/>
        </a:p>
      </dgm:t>
    </dgm:pt>
    <dgm:pt modelId="{55562CD0-96FF-4429-A315-BFB862813EE4}" type="sibTrans" cxnId="{9B32B4C2-C584-41A6-8F70-4B0E09725159}">
      <dgm:prSet/>
      <dgm:spPr/>
      <dgm:t>
        <a:bodyPr/>
        <a:lstStyle/>
        <a:p>
          <a:endParaRPr lang="en-US"/>
        </a:p>
      </dgm:t>
    </dgm:pt>
    <dgm:pt modelId="{4FBE4840-E29D-45C2-ADC6-D8C4418F215A}">
      <dgm:prSet/>
      <dgm:spPr/>
      <dgm:t>
        <a:bodyPr/>
        <a:lstStyle/>
        <a:p>
          <a:r>
            <a:rPr lang="en-US" dirty="0"/>
            <a:t>Constipation</a:t>
          </a:r>
        </a:p>
      </dgm:t>
    </dgm:pt>
    <dgm:pt modelId="{C05BB3A4-72BA-47A3-A576-27A6110FF9AC}" type="parTrans" cxnId="{AEE0F672-6FFB-4431-B4DA-C1D5A5561F31}">
      <dgm:prSet/>
      <dgm:spPr/>
      <dgm:t>
        <a:bodyPr/>
        <a:lstStyle/>
        <a:p>
          <a:endParaRPr lang="en-US"/>
        </a:p>
      </dgm:t>
    </dgm:pt>
    <dgm:pt modelId="{44AE1AA6-271A-4A91-A731-D9C9A4011914}" type="sibTrans" cxnId="{AEE0F672-6FFB-4431-B4DA-C1D5A5561F31}">
      <dgm:prSet/>
      <dgm:spPr/>
      <dgm:t>
        <a:bodyPr/>
        <a:lstStyle/>
        <a:p>
          <a:endParaRPr lang="en-US"/>
        </a:p>
      </dgm:t>
    </dgm:pt>
    <dgm:pt modelId="{C0BF2B6F-C0B7-4AD4-8EDC-0F3685F84913}">
      <dgm:prSet/>
      <dgm:spPr/>
      <dgm:t>
        <a:bodyPr/>
        <a:lstStyle/>
        <a:p>
          <a:r>
            <a:rPr lang="en-US" dirty="0"/>
            <a:t>Dehydration</a:t>
          </a:r>
        </a:p>
      </dgm:t>
    </dgm:pt>
    <dgm:pt modelId="{4E0D7EF8-C404-4D96-9AFC-444B26EC1F12}" type="parTrans" cxnId="{65006310-D96D-46F5-9D70-FF76A882B308}">
      <dgm:prSet/>
      <dgm:spPr/>
      <dgm:t>
        <a:bodyPr/>
        <a:lstStyle/>
        <a:p>
          <a:endParaRPr lang="en-US"/>
        </a:p>
      </dgm:t>
    </dgm:pt>
    <dgm:pt modelId="{0B1BE7D1-0726-428B-B546-32C44C14C5E7}" type="sibTrans" cxnId="{65006310-D96D-46F5-9D70-FF76A882B308}">
      <dgm:prSet/>
      <dgm:spPr/>
      <dgm:t>
        <a:bodyPr/>
        <a:lstStyle/>
        <a:p>
          <a:endParaRPr lang="en-US"/>
        </a:p>
      </dgm:t>
    </dgm:pt>
    <dgm:pt modelId="{4F0B3021-E79F-430A-B232-F5C0C79E0F40}">
      <dgm:prSet/>
      <dgm:spPr/>
      <dgm:t>
        <a:bodyPr/>
        <a:lstStyle/>
        <a:p>
          <a:r>
            <a:rPr lang="en-US" dirty="0"/>
            <a:t>Seizure Disorder</a:t>
          </a:r>
        </a:p>
      </dgm:t>
    </dgm:pt>
    <dgm:pt modelId="{C0B28D9D-D0CF-46B4-8F80-CD0D365D2E35}" type="parTrans" cxnId="{00248853-E19C-49E4-923E-1B82FDDD063A}">
      <dgm:prSet/>
      <dgm:spPr/>
      <dgm:t>
        <a:bodyPr/>
        <a:lstStyle/>
        <a:p>
          <a:endParaRPr lang="en-US"/>
        </a:p>
      </dgm:t>
    </dgm:pt>
    <dgm:pt modelId="{A82396B0-B614-480C-933A-C5E9FA0C7EEC}" type="sibTrans" cxnId="{00248853-E19C-49E4-923E-1B82FDDD063A}">
      <dgm:prSet/>
      <dgm:spPr/>
      <dgm:t>
        <a:bodyPr/>
        <a:lstStyle/>
        <a:p>
          <a:endParaRPr lang="en-US"/>
        </a:p>
      </dgm:t>
    </dgm:pt>
    <dgm:pt modelId="{6E36D039-8335-409A-A318-85D3C9C18B7E}" type="pres">
      <dgm:prSet presAssocID="{4824DE38-7356-4316-A4BC-C5A0CDF55E08}" presName="vert0" presStyleCnt="0">
        <dgm:presLayoutVars>
          <dgm:dir/>
          <dgm:animOne val="branch"/>
          <dgm:animLvl val="lvl"/>
        </dgm:presLayoutVars>
      </dgm:prSet>
      <dgm:spPr/>
    </dgm:pt>
    <dgm:pt modelId="{EDE166CF-AC97-47DE-8869-59E19AB06384}" type="pres">
      <dgm:prSet presAssocID="{0AB58901-E543-4FE8-932F-8C5FDDB01669}" presName="thickLine" presStyleLbl="alignNode1" presStyleIdx="0" presStyleCnt="4"/>
      <dgm:spPr/>
    </dgm:pt>
    <dgm:pt modelId="{5D7C4746-347A-47A9-8DB8-BAF671DA0239}" type="pres">
      <dgm:prSet presAssocID="{0AB58901-E543-4FE8-932F-8C5FDDB01669}" presName="horz1" presStyleCnt="0"/>
      <dgm:spPr/>
    </dgm:pt>
    <dgm:pt modelId="{356E3771-4FFD-40DC-926E-AE3CB6365325}" type="pres">
      <dgm:prSet presAssocID="{0AB58901-E543-4FE8-932F-8C5FDDB01669}" presName="tx1" presStyleLbl="revTx" presStyleIdx="0" presStyleCnt="4"/>
      <dgm:spPr/>
    </dgm:pt>
    <dgm:pt modelId="{0D1BBEEB-1D9C-408B-AF89-0844ACD4677F}" type="pres">
      <dgm:prSet presAssocID="{0AB58901-E543-4FE8-932F-8C5FDDB01669}" presName="vert1" presStyleCnt="0"/>
      <dgm:spPr/>
    </dgm:pt>
    <dgm:pt modelId="{FEF441ED-FCD4-4D8E-A8F7-0BD8D3D6A95D}" type="pres">
      <dgm:prSet presAssocID="{4FBE4840-E29D-45C2-ADC6-D8C4418F215A}" presName="thickLine" presStyleLbl="alignNode1" presStyleIdx="1" presStyleCnt="4"/>
      <dgm:spPr/>
    </dgm:pt>
    <dgm:pt modelId="{B375E729-606C-41C6-AEF6-999FBF551E35}" type="pres">
      <dgm:prSet presAssocID="{4FBE4840-E29D-45C2-ADC6-D8C4418F215A}" presName="horz1" presStyleCnt="0"/>
      <dgm:spPr/>
    </dgm:pt>
    <dgm:pt modelId="{C9C23E57-FE08-4423-A95C-8FA698212B23}" type="pres">
      <dgm:prSet presAssocID="{4FBE4840-E29D-45C2-ADC6-D8C4418F215A}" presName="tx1" presStyleLbl="revTx" presStyleIdx="1" presStyleCnt="4"/>
      <dgm:spPr/>
    </dgm:pt>
    <dgm:pt modelId="{0406F998-7970-4CD7-86F7-64CF367E297E}" type="pres">
      <dgm:prSet presAssocID="{4FBE4840-E29D-45C2-ADC6-D8C4418F215A}" presName="vert1" presStyleCnt="0"/>
      <dgm:spPr/>
    </dgm:pt>
    <dgm:pt modelId="{5DC5361A-1FC3-407A-B3E9-D24BA4C0F0A3}" type="pres">
      <dgm:prSet presAssocID="{C0BF2B6F-C0B7-4AD4-8EDC-0F3685F84913}" presName="thickLine" presStyleLbl="alignNode1" presStyleIdx="2" presStyleCnt="4"/>
      <dgm:spPr/>
    </dgm:pt>
    <dgm:pt modelId="{D606B7A9-9915-417D-91EF-5862F56F30BE}" type="pres">
      <dgm:prSet presAssocID="{C0BF2B6F-C0B7-4AD4-8EDC-0F3685F84913}" presName="horz1" presStyleCnt="0"/>
      <dgm:spPr/>
    </dgm:pt>
    <dgm:pt modelId="{3FD1C8E5-D0AC-4A5B-AF08-AAA8EDB82846}" type="pres">
      <dgm:prSet presAssocID="{C0BF2B6F-C0B7-4AD4-8EDC-0F3685F84913}" presName="tx1" presStyleLbl="revTx" presStyleIdx="2" presStyleCnt="4"/>
      <dgm:spPr/>
    </dgm:pt>
    <dgm:pt modelId="{A240FD94-6195-48CD-A1E9-7C026B5EDC32}" type="pres">
      <dgm:prSet presAssocID="{C0BF2B6F-C0B7-4AD4-8EDC-0F3685F84913}" presName="vert1" presStyleCnt="0"/>
      <dgm:spPr/>
    </dgm:pt>
    <dgm:pt modelId="{42ABBEC8-8D78-4A94-AA77-75EA1038DB23}" type="pres">
      <dgm:prSet presAssocID="{4F0B3021-E79F-430A-B232-F5C0C79E0F40}" presName="thickLine" presStyleLbl="alignNode1" presStyleIdx="3" presStyleCnt="4"/>
      <dgm:spPr/>
    </dgm:pt>
    <dgm:pt modelId="{1EC8FC96-98AD-4233-AE51-DC58C876C6BE}" type="pres">
      <dgm:prSet presAssocID="{4F0B3021-E79F-430A-B232-F5C0C79E0F40}" presName="horz1" presStyleCnt="0"/>
      <dgm:spPr/>
    </dgm:pt>
    <dgm:pt modelId="{BB11F713-E2F2-4A99-A05C-60F72B374780}" type="pres">
      <dgm:prSet presAssocID="{4F0B3021-E79F-430A-B232-F5C0C79E0F40}" presName="tx1" presStyleLbl="revTx" presStyleIdx="3" presStyleCnt="4"/>
      <dgm:spPr/>
    </dgm:pt>
    <dgm:pt modelId="{8AC48061-4A27-4105-B3BB-5BF5B44F5F4C}" type="pres">
      <dgm:prSet presAssocID="{4F0B3021-E79F-430A-B232-F5C0C79E0F40}" presName="vert1" presStyleCnt="0"/>
      <dgm:spPr/>
    </dgm:pt>
  </dgm:ptLst>
  <dgm:cxnLst>
    <dgm:cxn modelId="{E32B1D0B-00E9-4FC4-ACEA-FF38FEEEC61D}" type="presOf" srcId="{4824DE38-7356-4316-A4BC-C5A0CDF55E08}" destId="{6E36D039-8335-409A-A318-85D3C9C18B7E}" srcOrd="0" destOrd="0" presId="urn:microsoft.com/office/officeart/2008/layout/LinedList"/>
    <dgm:cxn modelId="{65006310-D96D-46F5-9D70-FF76A882B308}" srcId="{4824DE38-7356-4316-A4BC-C5A0CDF55E08}" destId="{C0BF2B6F-C0B7-4AD4-8EDC-0F3685F84913}" srcOrd="2" destOrd="0" parTransId="{4E0D7EF8-C404-4D96-9AFC-444B26EC1F12}" sibTransId="{0B1BE7D1-0726-428B-B546-32C44C14C5E7}"/>
    <dgm:cxn modelId="{7E46462A-C32E-4166-91FB-F3A8C20687D7}" type="presOf" srcId="{C0BF2B6F-C0B7-4AD4-8EDC-0F3685F84913}" destId="{3FD1C8E5-D0AC-4A5B-AF08-AAA8EDB82846}" srcOrd="0" destOrd="0" presId="urn:microsoft.com/office/officeart/2008/layout/LinedList"/>
    <dgm:cxn modelId="{236CB744-7910-4397-89FB-9BADEC3B339B}" type="presOf" srcId="{0AB58901-E543-4FE8-932F-8C5FDDB01669}" destId="{356E3771-4FFD-40DC-926E-AE3CB6365325}" srcOrd="0" destOrd="0" presId="urn:microsoft.com/office/officeart/2008/layout/LinedList"/>
    <dgm:cxn modelId="{AEE0F672-6FFB-4431-B4DA-C1D5A5561F31}" srcId="{4824DE38-7356-4316-A4BC-C5A0CDF55E08}" destId="{4FBE4840-E29D-45C2-ADC6-D8C4418F215A}" srcOrd="1" destOrd="0" parTransId="{C05BB3A4-72BA-47A3-A576-27A6110FF9AC}" sibTransId="{44AE1AA6-271A-4A91-A731-D9C9A4011914}"/>
    <dgm:cxn modelId="{00248853-E19C-49E4-923E-1B82FDDD063A}" srcId="{4824DE38-7356-4316-A4BC-C5A0CDF55E08}" destId="{4F0B3021-E79F-430A-B232-F5C0C79E0F40}" srcOrd="3" destOrd="0" parTransId="{C0B28D9D-D0CF-46B4-8F80-CD0D365D2E35}" sibTransId="{A82396B0-B614-480C-933A-C5E9FA0C7EEC}"/>
    <dgm:cxn modelId="{988D887B-689A-4AC1-BD3C-CC275455159B}" type="presOf" srcId="{4F0B3021-E79F-430A-B232-F5C0C79E0F40}" destId="{BB11F713-E2F2-4A99-A05C-60F72B374780}" srcOrd="0" destOrd="0" presId="urn:microsoft.com/office/officeart/2008/layout/LinedList"/>
    <dgm:cxn modelId="{5EF880B9-0637-4008-BF47-52ACBDA281AC}" type="presOf" srcId="{4FBE4840-E29D-45C2-ADC6-D8C4418F215A}" destId="{C9C23E57-FE08-4423-A95C-8FA698212B23}" srcOrd="0" destOrd="0" presId="urn:microsoft.com/office/officeart/2008/layout/LinedList"/>
    <dgm:cxn modelId="{9B32B4C2-C584-41A6-8F70-4B0E09725159}" srcId="{4824DE38-7356-4316-A4BC-C5A0CDF55E08}" destId="{0AB58901-E543-4FE8-932F-8C5FDDB01669}" srcOrd="0" destOrd="0" parTransId="{B07995EC-4B5F-4128-A837-C282E3659EE0}" sibTransId="{55562CD0-96FF-4429-A315-BFB862813EE4}"/>
    <dgm:cxn modelId="{5DCBD304-D9F4-4FAF-9DCB-D884B2FADA8E}" type="presParOf" srcId="{6E36D039-8335-409A-A318-85D3C9C18B7E}" destId="{EDE166CF-AC97-47DE-8869-59E19AB06384}" srcOrd="0" destOrd="0" presId="urn:microsoft.com/office/officeart/2008/layout/LinedList"/>
    <dgm:cxn modelId="{81319ED5-48AD-4656-8970-A8BD221A4D2A}" type="presParOf" srcId="{6E36D039-8335-409A-A318-85D3C9C18B7E}" destId="{5D7C4746-347A-47A9-8DB8-BAF671DA0239}" srcOrd="1" destOrd="0" presId="urn:microsoft.com/office/officeart/2008/layout/LinedList"/>
    <dgm:cxn modelId="{705A8CDB-1721-4421-BC7C-9FAE984408AC}" type="presParOf" srcId="{5D7C4746-347A-47A9-8DB8-BAF671DA0239}" destId="{356E3771-4FFD-40DC-926E-AE3CB6365325}" srcOrd="0" destOrd="0" presId="urn:microsoft.com/office/officeart/2008/layout/LinedList"/>
    <dgm:cxn modelId="{B07DCAEA-B880-497D-8F9C-5383A31A1399}" type="presParOf" srcId="{5D7C4746-347A-47A9-8DB8-BAF671DA0239}" destId="{0D1BBEEB-1D9C-408B-AF89-0844ACD4677F}" srcOrd="1" destOrd="0" presId="urn:microsoft.com/office/officeart/2008/layout/LinedList"/>
    <dgm:cxn modelId="{82324528-3230-4085-8655-A2AEF41952B3}" type="presParOf" srcId="{6E36D039-8335-409A-A318-85D3C9C18B7E}" destId="{FEF441ED-FCD4-4D8E-A8F7-0BD8D3D6A95D}" srcOrd="2" destOrd="0" presId="urn:microsoft.com/office/officeart/2008/layout/LinedList"/>
    <dgm:cxn modelId="{BC6A3DD6-6113-4AEA-9F64-D7931E9A0D28}" type="presParOf" srcId="{6E36D039-8335-409A-A318-85D3C9C18B7E}" destId="{B375E729-606C-41C6-AEF6-999FBF551E35}" srcOrd="3" destOrd="0" presId="urn:microsoft.com/office/officeart/2008/layout/LinedList"/>
    <dgm:cxn modelId="{ACEBB0D5-98B5-40C5-BD41-4F60354DA134}" type="presParOf" srcId="{B375E729-606C-41C6-AEF6-999FBF551E35}" destId="{C9C23E57-FE08-4423-A95C-8FA698212B23}" srcOrd="0" destOrd="0" presId="urn:microsoft.com/office/officeart/2008/layout/LinedList"/>
    <dgm:cxn modelId="{8B8B07CB-8076-4E30-9CBA-06C2D8D02467}" type="presParOf" srcId="{B375E729-606C-41C6-AEF6-999FBF551E35}" destId="{0406F998-7970-4CD7-86F7-64CF367E297E}" srcOrd="1" destOrd="0" presId="urn:microsoft.com/office/officeart/2008/layout/LinedList"/>
    <dgm:cxn modelId="{B55C2E03-F7D2-4092-A6B6-031C31C672C8}" type="presParOf" srcId="{6E36D039-8335-409A-A318-85D3C9C18B7E}" destId="{5DC5361A-1FC3-407A-B3E9-D24BA4C0F0A3}" srcOrd="4" destOrd="0" presId="urn:microsoft.com/office/officeart/2008/layout/LinedList"/>
    <dgm:cxn modelId="{7654A12D-91CB-4C97-B3A5-46095E207FF8}" type="presParOf" srcId="{6E36D039-8335-409A-A318-85D3C9C18B7E}" destId="{D606B7A9-9915-417D-91EF-5862F56F30BE}" srcOrd="5" destOrd="0" presId="urn:microsoft.com/office/officeart/2008/layout/LinedList"/>
    <dgm:cxn modelId="{F1A0F398-E50E-4506-8E72-CB24735011D2}" type="presParOf" srcId="{D606B7A9-9915-417D-91EF-5862F56F30BE}" destId="{3FD1C8E5-D0AC-4A5B-AF08-AAA8EDB82846}" srcOrd="0" destOrd="0" presId="urn:microsoft.com/office/officeart/2008/layout/LinedList"/>
    <dgm:cxn modelId="{F8D75EBC-071F-4B03-BC5E-EA0F929DABAD}" type="presParOf" srcId="{D606B7A9-9915-417D-91EF-5862F56F30BE}" destId="{A240FD94-6195-48CD-A1E9-7C026B5EDC32}" srcOrd="1" destOrd="0" presId="urn:microsoft.com/office/officeart/2008/layout/LinedList"/>
    <dgm:cxn modelId="{54921927-F06B-49B4-843F-D32346D4F052}" type="presParOf" srcId="{6E36D039-8335-409A-A318-85D3C9C18B7E}" destId="{42ABBEC8-8D78-4A94-AA77-75EA1038DB23}" srcOrd="6" destOrd="0" presId="urn:microsoft.com/office/officeart/2008/layout/LinedList"/>
    <dgm:cxn modelId="{8408C45F-32FE-4464-B6DB-A7252A188C88}" type="presParOf" srcId="{6E36D039-8335-409A-A318-85D3C9C18B7E}" destId="{1EC8FC96-98AD-4233-AE51-DC58C876C6BE}" srcOrd="7" destOrd="0" presId="urn:microsoft.com/office/officeart/2008/layout/LinedList"/>
    <dgm:cxn modelId="{61B667E2-2AF2-43B2-9D58-39F7D79AF742}" type="presParOf" srcId="{1EC8FC96-98AD-4233-AE51-DC58C876C6BE}" destId="{BB11F713-E2F2-4A99-A05C-60F72B374780}" srcOrd="0" destOrd="0" presId="urn:microsoft.com/office/officeart/2008/layout/LinedList"/>
    <dgm:cxn modelId="{B405CEAE-DF9F-4DD5-B0FC-559188B982F0}" type="presParOf" srcId="{1EC8FC96-98AD-4233-AE51-DC58C876C6BE}" destId="{8AC48061-4A27-4105-B3BB-5BF5B44F5F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851B3-EA80-4126-BB6A-1462F57053F0}">
      <dsp:nvSpPr>
        <dsp:cNvPr id="0" name=""/>
        <dsp:cNvSpPr/>
      </dsp:nvSpPr>
      <dsp:spPr>
        <a:xfrm>
          <a:off x="0" y="267441"/>
          <a:ext cx="7213600" cy="3780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821D0C-A787-41C2-8F2A-096C2BE17589}">
      <dsp:nvSpPr>
        <dsp:cNvPr id="0" name=""/>
        <dsp:cNvSpPr/>
      </dsp:nvSpPr>
      <dsp:spPr>
        <a:xfrm>
          <a:off x="360680" y="46041"/>
          <a:ext cx="5049520" cy="4428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Waiver numbers (as of April 2018)</a:t>
          </a:r>
        </a:p>
      </dsp:txBody>
      <dsp:txXfrm>
        <a:off x="382296" y="67657"/>
        <a:ext cx="5006288" cy="399568"/>
      </dsp:txXfrm>
    </dsp:sp>
    <dsp:sp modelId="{F250E4EB-F7DE-40F6-A442-24E97F92A92B}">
      <dsp:nvSpPr>
        <dsp:cNvPr id="0" name=""/>
        <dsp:cNvSpPr/>
      </dsp:nvSpPr>
      <dsp:spPr>
        <a:xfrm>
          <a:off x="0" y="947841"/>
          <a:ext cx="7213600" cy="378000"/>
        </a:xfrm>
        <a:prstGeom prst="rect">
          <a:avLst/>
        </a:prstGeom>
        <a:solidFill>
          <a:schemeClr val="lt1">
            <a:alpha val="90000"/>
            <a:hueOff val="0"/>
            <a:satOff val="0"/>
            <a:lumOff val="0"/>
            <a:alphaOff val="0"/>
          </a:schemeClr>
        </a:solidFill>
        <a:ln w="19050" cap="rnd" cmpd="sng" algn="ctr">
          <a:solidFill>
            <a:schemeClr val="accent5">
              <a:hueOff val="-523177"/>
              <a:satOff val="3113"/>
              <a:lumOff val="1255"/>
              <a:alphaOff val="0"/>
            </a:schemeClr>
          </a:solidFill>
          <a:prstDash val="solid"/>
        </a:ln>
        <a:effectLst/>
      </dsp:spPr>
      <dsp:style>
        <a:lnRef idx="2">
          <a:scrgbClr r="0" g="0" b="0"/>
        </a:lnRef>
        <a:fillRef idx="1">
          <a:scrgbClr r="0" g="0" b="0"/>
        </a:fillRef>
        <a:effectRef idx="0">
          <a:scrgbClr r="0" g="0" b="0"/>
        </a:effectRef>
        <a:fontRef idx="minor"/>
      </dsp:style>
    </dsp:sp>
    <dsp:sp modelId="{567D1B8C-5E45-4AE3-B25C-3E11525B293E}">
      <dsp:nvSpPr>
        <dsp:cNvPr id="0" name=""/>
        <dsp:cNvSpPr/>
      </dsp:nvSpPr>
      <dsp:spPr>
        <a:xfrm>
          <a:off x="360680" y="726441"/>
          <a:ext cx="5049520" cy="442800"/>
        </a:xfrm>
        <a:prstGeom prst="roundRect">
          <a:avLst/>
        </a:prstGeom>
        <a:solidFill>
          <a:schemeClr val="accent5">
            <a:hueOff val="-523177"/>
            <a:satOff val="3113"/>
            <a:lumOff val="125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Age 60+ = 3,063</a:t>
          </a:r>
        </a:p>
      </dsp:txBody>
      <dsp:txXfrm>
        <a:off x="382296" y="748057"/>
        <a:ext cx="5006288" cy="399568"/>
      </dsp:txXfrm>
    </dsp:sp>
    <dsp:sp modelId="{B11C5CAB-0B50-4981-BDEA-2DE82C009F69}">
      <dsp:nvSpPr>
        <dsp:cNvPr id="0" name=""/>
        <dsp:cNvSpPr/>
      </dsp:nvSpPr>
      <dsp:spPr>
        <a:xfrm>
          <a:off x="0" y="1628241"/>
          <a:ext cx="7213600" cy="378000"/>
        </a:xfrm>
        <a:prstGeom prst="rect">
          <a:avLst/>
        </a:prstGeom>
        <a:solidFill>
          <a:schemeClr val="lt1">
            <a:alpha val="90000"/>
            <a:hueOff val="0"/>
            <a:satOff val="0"/>
            <a:lumOff val="0"/>
            <a:alphaOff val="0"/>
          </a:schemeClr>
        </a:solidFill>
        <a:ln w="19050" cap="rnd" cmpd="sng" algn="ctr">
          <a:solidFill>
            <a:schemeClr val="accent5">
              <a:hueOff val="-1046355"/>
              <a:satOff val="6225"/>
              <a:lumOff val="2510"/>
              <a:alphaOff val="0"/>
            </a:schemeClr>
          </a:solidFill>
          <a:prstDash val="solid"/>
        </a:ln>
        <a:effectLst/>
      </dsp:spPr>
      <dsp:style>
        <a:lnRef idx="2">
          <a:scrgbClr r="0" g="0" b="0"/>
        </a:lnRef>
        <a:fillRef idx="1">
          <a:scrgbClr r="0" g="0" b="0"/>
        </a:fillRef>
        <a:effectRef idx="0">
          <a:scrgbClr r="0" g="0" b="0"/>
        </a:effectRef>
        <a:fontRef idx="minor"/>
      </dsp:style>
    </dsp:sp>
    <dsp:sp modelId="{6E75838F-196C-43F2-B981-F0AF24AC7FCB}">
      <dsp:nvSpPr>
        <dsp:cNvPr id="0" name=""/>
        <dsp:cNvSpPr/>
      </dsp:nvSpPr>
      <dsp:spPr>
        <a:xfrm>
          <a:off x="360680" y="1406841"/>
          <a:ext cx="5049520" cy="442800"/>
        </a:xfrm>
        <a:prstGeom prst="roundRect">
          <a:avLst/>
        </a:prstGeom>
        <a:solidFill>
          <a:schemeClr val="accent5">
            <a:hueOff val="-1046355"/>
            <a:satOff val="6225"/>
            <a:lumOff val="251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Age 23-59 = 25,269</a:t>
          </a:r>
        </a:p>
      </dsp:txBody>
      <dsp:txXfrm>
        <a:off x="382296" y="1428457"/>
        <a:ext cx="5006288" cy="399568"/>
      </dsp:txXfrm>
    </dsp:sp>
    <dsp:sp modelId="{075C72F6-02B4-45A7-B062-C41246B46675}">
      <dsp:nvSpPr>
        <dsp:cNvPr id="0" name=""/>
        <dsp:cNvSpPr/>
      </dsp:nvSpPr>
      <dsp:spPr>
        <a:xfrm>
          <a:off x="0" y="2308641"/>
          <a:ext cx="7213600" cy="378000"/>
        </a:xfrm>
        <a:prstGeom prst="rect">
          <a:avLst/>
        </a:prstGeom>
        <a:solidFill>
          <a:schemeClr val="lt1">
            <a:alpha val="90000"/>
            <a:hueOff val="0"/>
            <a:satOff val="0"/>
            <a:lumOff val="0"/>
            <a:alphaOff val="0"/>
          </a:schemeClr>
        </a:solidFill>
        <a:ln w="19050" cap="rnd" cmpd="sng" algn="ctr">
          <a:solidFill>
            <a:schemeClr val="accent5">
              <a:hueOff val="-1569532"/>
              <a:satOff val="9338"/>
              <a:lumOff val="3764"/>
              <a:alphaOff val="0"/>
            </a:schemeClr>
          </a:solidFill>
          <a:prstDash val="solid"/>
        </a:ln>
        <a:effectLst/>
      </dsp:spPr>
      <dsp:style>
        <a:lnRef idx="2">
          <a:scrgbClr r="0" g="0" b="0"/>
        </a:lnRef>
        <a:fillRef idx="1">
          <a:scrgbClr r="0" g="0" b="0"/>
        </a:fillRef>
        <a:effectRef idx="0">
          <a:scrgbClr r="0" g="0" b="0"/>
        </a:effectRef>
        <a:fontRef idx="minor"/>
      </dsp:style>
    </dsp:sp>
    <dsp:sp modelId="{1019EC44-5526-4578-B395-A718F7460B5B}">
      <dsp:nvSpPr>
        <dsp:cNvPr id="0" name=""/>
        <dsp:cNvSpPr/>
      </dsp:nvSpPr>
      <dsp:spPr>
        <a:xfrm>
          <a:off x="360680" y="2087241"/>
          <a:ext cx="5049520" cy="442800"/>
        </a:xfrm>
        <a:prstGeom prst="roundRect">
          <a:avLst/>
        </a:prstGeom>
        <a:solidFill>
          <a:schemeClr val="accent5">
            <a:hueOff val="-1569532"/>
            <a:satOff val="9338"/>
            <a:lumOff val="376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Age 15-22 = 4,595</a:t>
          </a:r>
        </a:p>
      </dsp:txBody>
      <dsp:txXfrm>
        <a:off x="382296" y="2108857"/>
        <a:ext cx="5006288" cy="399568"/>
      </dsp:txXfrm>
    </dsp:sp>
    <dsp:sp modelId="{189C0045-37B9-4047-9F8D-ABB27308FF42}">
      <dsp:nvSpPr>
        <dsp:cNvPr id="0" name=""/>
        <dsp:cNvSpPr/>
      </dsp:nvSpPr>
      <dsp:spPr>
        <a:xfrm>
          <a:off x="0" y="2989041"/>
          <a:ext cx="7213600" cy="378000"/>
        </a:xfrm>
        <a:prstGeom prst="rect">
          <a:avLst/>
        </a:prstGeom>
        <a:solidFill>
          <a:schemeClr val="lt1">
            <a:alpha val="90000"/>
            <a:hueOff val="0"/>
            <a:satOff val="0"/>
            <a:lumOff val="0"/>
            <a:alphaOff val="0"/>
          </a:schemeClr>
        </a:solidFill>
        <a:ln w="19050" cap="rnd" cmpd="sng" algn="ctr">
          <a:solidFill>
            <a:schemeClr val="accent5">
              <a:hueOff val="-2092709"/>
              <a:satOff val="12450"/>
              <a:lumOff val="5019"/>
              <a:alphaOff val="0"/>
            </a:schemeClr>
          </a:solidFill>
          <a:prstDash val="solid"/>
        </a:ln>
        <a:effectLst/>
      </dsp:spPr>
      <dsp:style>
        <a:lnRef idx="2">
          <a:scrgbClr r="0" g="0" b="0"/>
        </a:lnRef>
        <a:fillRef idx="1">
          <a:scrgbClr r="0" g="0" b="0"/>
        </a:fillRef>
        <a:effectRef idx="0">
          <a:scrgbClr r="0" g="0" b="0"/>
        </a:effectRef>
        <a:fontRef idx="minor"/>
      </dsp:style>
    </dsp:sp>
    <dsp:sp modelId="{0D5C0E1F-8F69-49DD-B8BF-6FAE11634EA3}">
      <dsp:nvSpPr>
        <dsp:cNvPr id="0" name=""/>
        <dsp:cNvSpPr/>
      </dsp:nvSpPr>
      <dsp:spPr>
        <a:xfrm>
          <a:off x="360680" y="2767641"/>
          <a:ext cx="5049520" cy="442800"/>
        </a:xfrm>
        <a:prstGeom prst="roundRect">
          <a:avLst/>
        </a:prstGeom>
        <a:solidFill>
          <a:schemeClr val="accent5">
            <a:hueOff val="-2092709"/>
            <a:satOff val="12450"/>
            <a:lumOff val="501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Age 6-14 = 1,326</a:t>
          </a:r>
        </a:p>
      </dsp:txBody>
      <dsp:txXfrm>
        <a:off x="382296" y="2789257"/>
        <a:ext cx="5006288" cy="399568"/>
      </dsp:txXfrm>
    </dsp:sp>
    <dsp:sp modelId="{27511CEB-850F-4212-AE7A-8C35BC7C79D4}">
      <dsp:nvSpPr>
        <dsp:cNvPr id="0" name=""/>
        <dsp:cNvSpPr/>
      </dsp:nvSpPr>
      <dsp:spPr>
        <a:xfrm>
          <a:off x="0" y="3669441"/>
          <a:ext cx="7213600" cy="378000"/>
        </a:xfrm>
        <a:prstGeom prst="rect">
          <a:avLst/>
        </a:prstGeom>
        <a:solidFill>
          <a:schemeClr val="lt1">
            <a:alpha val="90000"/>
            <a:hueOff val="0"/>
            <a:satOff val="0"/>
            <a:lumOff val="0"/>
            <a:alphaOff val="0"/>
          </a:schemeClr>
        </a:solidFill>
        <a:ln w="19050" cap="rnd" cmpd="sng" algn="ctr">
          <a:solidFill>
            <a:schemeClr val="accent5">
              <a:hueOff val="-2615887"/>
              <a:satOff val="15563"/>
              <a:lumOff val="6274"/>
              <a:alphaOff val="0"/>
            </a:schemeClr>
          </a:solidFill>
          <a:prstDash val="solid"/>
        </a:ln>
        <a:effectLst/>
      </dsp:spPr>
      <dsp:style>
        <a:lnRef idx="2">
          <a:scrgbClr r="0" g="0" b="0"/>
        </a:lnRef>
        <a:fillRef idx="1">
          <a:scrgbClr r="0" g="0" b="0"/>
        </a:fillRef>
        <a:effectRef idx="0">
          <a:scrgbClr r="0" g="0" b="0"/>
        </a:effectRef>
        <a:fontRef idx="minor"/>
      </dsp:style>
    </dsp:sp>
    <dsp:sp modelId="{DCF25F47-4016-4C2E-9101-ED4F53C502DB}">
      <dsp:nvSpPr>
        <dsp:cNvPr id="0" name=""/>
        <dsp:cNvSpPr/>
      </dsp:nvSpPr>
      <dsp:spPr>
        <a:xfrm>
          <a:off x="360680" y="3448041"/>
          <a:ext cx="5049520" cy="442800"/>
        </a:xfrm>
        <a:prstGeom prst="roundRect">
          <a:avLst/>
        </a:prstGeom>
        <a:solidFill>
          <a:schemeClr val="accent5">
            <a:hueOff val="-2615887"/>
            <a:satOff val="15563"/>
            <a:lumOff val="627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860" tIns="0" rIns="19086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Age 03-05 = 60</a:t>
          </a:r>
        </a:p>
      </dsp:txBody>
      <dsp:txXfrm>
        <a:off x="382296" y="3469657"/>
        <a:ext cx="5006288" cy="3995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57CE0-4D65-4CA4-9ACF-75CE42304FB1}">
      <dsp:nvSpPr>
        <dsp:cNvPr id="0" name=""/>
        <dsp:cNvSpPr/>
      </dsp:nvSpPr>
      <dsp:spPr>
        <a:xfrm rot="16200000">
          <a:off x="723429" y="706049"/>
          <a:ext cx="3226970" cy="2317358"/>
        </a:xfrm>
        <a:prstGeom prst="round2SameRect">
          <a:avLst>
            <a:gd name="adj1" fmla="val 1667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marL="0" lvl="0" indent="0" algn="l" defTabSz="1066800">
            <a:lnSpc>
              <a:spcPct val="90000"/>
            </a:lnSpc>
            <a:spcBef>
              <a:spcPct val="0"/>
            </a:spcBef>
            <a:spcAft>
              <a:spcPct val="35000"/>
            </a:spcAft>
            <a:buNone/>
          </a:pPr>
          <a:endParaRPr lang="en-US" sz="2400" kern="1200" dirty="0">
            <a:latin typeface="Arial" panose="020B0604020202020204" pitchFamily="34" charset="0"/>
            <a:cs typeface="Arial" panose="020B0604020202020204" pitchFamily="34" charset="0"/>
          </a:endParaRPr>
        </a:p>
      </dsp:txBody>
      <dsp:txXfrm rot="5400000">
        <a:off x="1291379" y="364387"/>
        <a:ext cx="2204214" cy="3000682"/>
      </dsp:txXfrm>
    </dsp:sp>
    <dsp:sp modelId="{83CAF8CC-05A9-4EAF-B463-731914E5685B}">
      <dsp:nvSpPr>
        <dsp:cNvPr id="0" name=""/>
        <dsp:cNvSpPr/>
      </dsp:nvSpPr>
      <dsp:spPr>
        <a:xfrm rot="5400000">
          <a:off x="3067008" y="460619"/>
          <a:ext cx="3836590" cy="3005045"/>
        </a:xfrm>
        <a:prstGeom prst="round2SameRect">
          <a:avLst>
            <a:gd name="adj1" fmla="val 16670"/>
            <a:gd name="adj2" fmla="val 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165" tIns="196850" rIns="118110" bIns="196850" numCol="1" spcCol="1270" anchor="t" anchorCtr="0">
          <a:noAutofit/>
        </a:bodyPr>
        <a:lstStyle/>
        <a:p>
          <a:pPr marL="0" lvl="0" indent="0" algn="l" defTabSz="1377950">
            <a:lnSpc>
              <a:spcPct val="90000"/>
            </a:lnSpc>
            <a:spcBef>
              <a:spcPct val="0"/>
            </a:spcBef>
            <a:spcAft>
              <a:spcPct val="35000"/>
            </a:spcAft>
            <a:buNone/>
          </a:pPr>
          <a:r>
            <a:rPr lang="en-US" sz="3100" kern="1200" dirty="0"/>
            <a:t>inhaling or breathing of foods, liquids, saliva, or objects into the trachea or lungs</a:t>
          </a:r>
        </a:p>
      </dsp:txBody>
      <dsp:txXfrm rot="-5400000">
        <a:off x="3482781" y="191568"/>
        <a:ext cx="2858324" cy="3543148"/>
      </dsp:txXfrm>
    </dsp:sp>
    <dsp:sp modelId="{B5D8C75A-6152-4A84-A34A-CA02FAC7F98F}">
      <dsp:nvSpPr>
        <dsp:cNvPr id="0" name=""/>
        <dsp:cNvSpPr/>
      </dsp:nvSpPr>
      <dsp:spPr>
        <a:xfrm>
          <a:off x="2438401" y="-484193"/>
          <a:ext cx="1594183" cy="159410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D5E84-133F-45C7-AC85-409B4660F820}">
      <dsp:nvSpPr>
        <dsp:cNvPr id="0" name=""/>
        <dsp:cNvSpPr/>
      </dsp:nvSpPr>
      <dsp:spPr>
        <a:xfrm rot="10800000">
          <a:off x="2971799" y="2563812"/>
          <a:ext cx="1594183" cy="1594106"/>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895FF-5E17-447E-82B7-2CA3394C6BD5}">
      <dsp:nvSpPr>
        <dsp:cNvPr id="0" name=""/>
        <dsp:cNvSpPr/>
      </dsp:nvSpPr>
      <dsp:spPr>
        <a:xfrm>
          <a:off x="2758" y="1378180"/>
          <a:ext cx="1802755" cy="2409572"/>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B64C7C9-4D5D-4A24-A909-51896F69E191}">
      <dsp:nvSpPr>
        <dsp:cNvPr id="0" name=""/>
        <dsp:cNvSpPr/>
      </dsp:nvSpPr>
      <dsp:spPr>
        <a:xfrm>
          <a:off x="203064" y="1568471"/>
          <a:ext cx="1802755" cy="2409572"/>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Common cause of death in group care settings </a:t>
          </a:r>
        </a:p>
      </dsp:txBody>
      <dsp:txXfrm>
        <a:off x="255865" y="1621272"/>
        <a:ext cx="1697153" cy="2303970"/>
      </dsp:txXfrm>
    </dsp:sp>
    <dsp:sp modelId="{6151D193-443D-4C38-BC5F-0D8EF391462C}">
      <dsp:nvSpPr>
        <dsp:cNvPr id="0" name=""/>
        <dsp:cNvSpPr/>
      </dsp:nvSpPr>
      <dsp:spPr>
        <a:xfrm>
          <a:off x="2206126" y="1378180"/>
          <a:ext cx="2270444" cy="2397312"/>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879412-474B-4648-906A-A3ED73B21A8D}">
      <dsp:nvSpPr>
        <dsp:cNvPr id="0" name=""/>
        <dsp:cNvSpPr/>
      </dsp:nvSpPr>
      <dsp:spPr>
        <a:xfrm>
          <a:off x="2406432" y="1568471"/>
          <a:ext cx="2270444" cy="2397312"/>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Subtle, silent while  compromising the  respiratory status</a:t>
          </a:r>
        </a:p>
      </dsp:txBody>
      <dsp:txXfrm>
        <a:off x="2472931" y="1634970"/>
        <a:ext cx="2137446" cy="2264314"/>
      </dsp:txXfrm>
    </dsp:sp>
    <dsp:sp modelId="{78F68FE9-E760-4685-B786-42C18BEC9CDB}">
      <dsp:nvSpPr>
        <dsp:cNvPr id="0" name=""/>
        <dsp:cNvSpPr/>
      </dsp:nvSpPr>
      <dsp:spPr>
        <a:xfrm>
          <a:off x="4877183" y="1378180"/>
          <a:ext cx="1802755" cy="2030568"/>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4F843C4-ECC4-454D-8615-1AC53569654A}">
      <dsp:nvSpPr>
        <dsp:cNvPr id="0" name=""/>
        <dsp:cNvSpPr/>
      </dsp:nvSpPr>
      <dsp:spPr>
        <a:xfrm>
          <a:off x="5077489" y="1568471"/>
          <a:ext cx="1802755" cy="203056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Aspiration pneumonia not always detected right away</a:t>
          </a:r>
        </a:p>
      </dsp:txBody>
      <dsp:txXfrm>
        <a:off x="5130290" y="1621272"/>
        <a:ext cx="1697153" cy="1924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6D32A-855C-41E2-95A5-9B40625BBB8B}">
      <dsp:nvSpPr>
        <dsp:cNvPr id="0" name=""/>
        <dsp:cNvSpPr/>
      </dsp:nvSpPr>
      <dsp:spPr>
        <a:xfrm rot="16200000">
          <a:off x="285750" y="-285750"/>
          <a:ext cx="2476500" cy="3048000"/>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FISSURES</a:t>
          </a:r>
        </a:p>
      </dsp:txBody>
      <dsp:txXfrm rot="5400000">
        <a:off x="0" y="0"/>
        <a:ext cx="3048000" cy="1857375"/>
      </dsp:txXfrm>
    </dsp:sp>
    <dsp:sp modelId="{3393BD42-00E9-4056-BCBD-8B4A8292875C}">
      <dsp:nvSpPr>
        <dsp:cNvPr id="0" name=""/>
        <dsp:cNvSpPr/>
      </dsp:nvSpPr>
      <dsp:spPr>
        <a:xfrm>
          <a:off x="3048000" y="0"/>
          <a:ext cx="3048000" cy="2476500"/>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HEMORRHOIDS</a:t>
          </a:r>
        </a:p>
      </dsp:txBody>
      <dsp:txXfrm>
        <a:off x="3048000" y="0"/>
        <a:ext cx="3048000" cy="1857375"/>
      </dsp:txXfrm>
    </dsp:sp>
    <dsp:sp modelId="{506B1DCF-FF17-405A-8628-3DC5C1BB4539}">
      <dsp:nvSpPr>
        <dsp:cNvPr id="0" name=""/>
        <dsp:cNvSpPr/>
      </dsp:nvSpPr>
      <dsp:spPr>
        <a:xfrm rot="10800000">
          <a:off x="0" y="2476500"/>
          <a:ext cx="3048000" cy="2476500"/>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IMPACTION/ obstruction</a:t>
          </a:r>
        </a:p>
      </dsp:txBody>
      <dsp:txXfrm rot="10800000">
        <a:off x="0" y="3095625"/>
        <a:ext cx="3048000" cy="1857375"/>
      </dsp:txXfrm>
    </dsp:sp>
    <dsp:sp modelId="{B6C45D59-0B88-4303-BA1C-443BEDE40C77}">
      <dsp:nvSpPr>
        <dsp:cNvPr id="0" name=""/>
        <dsp:cNvSpPr/>
      </dsp:nvSpPr>
      <dsp:spPr>
        <a:xfrm rot="5400000">
          <a:off x="3333750" y="2190750"/>
          <a:ext cx="2476500" cy="3048000"/>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PROLAPSE</a:t>
          </a:r>
        </a:p>
      </dsp:txBody>
      <dsp:txXfrm rot="-5400000">
        <a:off x="3048000" y="3095624"/>
        <a:ext cx="3048000" cy="1857375"/>
      </dsp:txXfrm>
    </dsp:sp>
    <dsp:sp modelId="{1CC8C44D-0A64-4CD6-938D-D7C30AFC11C9}">
      <dsp:nvSpPr>
        <dsp:cNvPr id="0" name=""/>
        <dsp:cNvSpPr/>
      </dsp:nvSpPr>
      <dsp:spPr>
        <a:xfrm>
          <a:off x="914403" y="1857375"/>
          <a:ext cx="4267193" cy="1238250"/>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COMPLICATIONS</a:t>
          </a:r>
        </a:p>
      </dsp:txBody>
      <dsp:txXfrm>
        <a:off x="974849" y="1917821"/>
        <a:ext cx="4146301" cy="111735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6CB56-57EE-45D7-BF28-274D45574DC4}">
      <dsp:nvSpPr>
        <dsp:cNvPr id="0" name=""/>
        <dsp:cNvSpPr/>
      </dsp:nvSpPr>
      <dsp:spPr>
        <a:xfrm>
          <a:off x="0" y="3671025"/>
          <a:ext cx="6324600" cy="12049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PREVENTION</a:t>
          </a:r>
        </a:p>
      </dsp:txBody>
      <dsp:txXfrm>
        <a:off x="0" y="3671025"/>
        <a:ext cx="6324600" cy="650652"/>
      </dsp:txXfrm>
    </dsp:sp>
    <dsp:sp modelId="{C46D64A0-699C-42D6-B772-66849BF095F0}">
      <dsp:nvSpPr>
        <dsp:cNvPr id="0" name=""/>
        <dsp:cNvSpPr/>
      </dsp:nvSpPr>
      <dsp:spPr>
        <a:xfrm>
          <a:off x="0" y="4297579"/>
          <a:ext cx="3162299" cy="5542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Fiber</a:t>
          </a:r>
        </a:p>
      </dsp:txBody>
      <dsp:txXfrm>
        <a:off x="0" y="4297579"/>
        <a:ext cx="3162299" cy="554259"/>
      </dsp:txXfrm>
    </dsp:sp>
    <dsp:sp modelId="{D0D883E5-42CC-4805-A714-C5B5C88B043F}">
      <dsp:nvSpPr>
        <dsp:cNvPr id="0" name=""/>
        <dsp:cNvSpPr/>
      </dsp:nvSpPr>
      <dsp:spPr>
        <a:xfrm>
          <a:off x="3162300" y="4297579"/>
          <a:ext cx="3162299" cy="5542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Limit caffeine</a:t>
          </a:r>
        </a:p>
      </dsp:txBody>
      <dsp:txXfrm>
        <a:off x="3162300" y="4297579"/>
        <a:ext cx="3162299" cy="554259"/>
      </dsp:txXfrm>
    </dsp:sp>
    <dsp:sp modelId="{ADE08FBE-A555-4728-A50B-89D2DF9218C8}">
      <dsp:nvSpPr>
        <dsp:cNvPr id="0" name=""/>
        <dsp:cNvSpPr/>
      </dsp:nvSpPr>
      <dsp:spPr>
        <a:xfrm rot="10800000">
          <a:off x="0" y="1835943"/>
          <a:ext cx="6324600" cy="18531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PREVENTION</a:t>
          </a:r>
        </a:p>
      </dsp:txBody>
      <dsp:txXfrm rot="-10800000">
        <a:off x="0" y="1835943"/>
        <a:ext cx="6324600" cy="650457"/>
      </dsp:txXfrm>
    </dsp:sp>
    <dsp:sp modelId="{7E30AA91-18F0-439B-9479-D96A0C9DEBF7}">
      <dsp:nvSpPr>
        <dsp:cNvPr id="0" name=""/>
        <dsp:cNvSpPr/>
      </dsp:nvSpPr>
      <dsp:spPr>
        <a:xfrm>
          <a:off x="0" y="2486401"/>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Activity</a:t>
          </a:r>
        </a:p>
      </dsp:txBody>
      <dsp:txXfrm>
        <a:off x="0" y="2486401"/>
        <a:ext cx="3162299" cy="554093"/>
      </dsp:txXfrm>
    </dsp:sp>
    <dsp:sp modelId="{357617CB-CB7C-4599-A58C-08EBC74BCA32}">
      <dsp:nvSpPr>
        <dsp:cNvPr id="0" name=""/>
        <dsp:cNvSpPr/>
      </dsp:nvSpPr>
      <dsp:spPr>
        <a:xfrm>
          <a:off x="3162300" y="2486401"/>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Positioning</a:t>
          </a:r>
        </a:p>
      </dsp:txBody>
      <dsp:txXfrm>
        <a:off x="3162300" y="2486401"/>
        <a:ext cx="3162299" cy="554093"/>
      </dsp:txXfrm>
    </dsp:sp>
    <dsp:sp modelId="{1D9B9776-DC79-4F52-9F1B-78AEE858FD79}">
      <dsp:nvSpPr>
        <dsp:cNvPr id="0" name=""/>
        <dsp:cNvSpPr/>
      </dsp:nvSpPr>
      <dsp:spPr>
        <a:xfrm rot="10800000">
          <a:off x="0" y="862"/>
          <a:ext cx="6324600" cy="18531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PREVENTION</a:t>
          </a:r>
        </a:p>
      </dsp:txBody>
      <dsp:txXfrm rot="-10800000">
        <a:off x="0" y="862"/>
        <a:ext cx="6324600" cy="650457"/>
      </dsp:txXfrm>
    </dsp:sp>
    <dsp:sp modelId="{D985D987-7CDF-4F22-B779-0DC387DE800D}">
      <dsp:nvSpPr>
        <dsp:cNvPr id="0" name=""/>
        <dsp:cNvSpPr/>
      </dsp:nvSpPr>
      <dsp:spPr>
        <a:xfrm>
          <a:off x="0" y="651319"/>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Balanced diet</a:t>
          </a:r>
        </a:p>
      </dsp:txBody>
      <dsp:txXfrm>
        <a:off x="0" y="651319"/>
        <a:ext cx="3162299" cy="554093"/>
      </dsp:txXfrm>
    </dsp:sp>
    <dsp:sp modelId="{9135995B-38F7-4958-9027-538159BF013D}">
      <dsp:nvSpPr>
        <dsp:cNvPr id="0" name=""/>
        <dsp:cNvSpPr/>
      </dsp:nvSpPr>
      <dsp:spPr>
        <a:xfrm>
          <a:off x="3162300" y="651319"/>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marL="0" lvl="0" indent="0" algn="ctr" defTabSz="1466850">
            <a:lnSpc>
              <a:spcPct val="90000"/>
            </a:lnSpc>
            <a:spcBef>
              <a:spcPct val="0"/>
            </a:spcBef>
            <a:spcAft>
              <a:spcPct val="35000"/>
            </a:spcAft>
            <a:buNone/>
          </a:pPr>
          <a:r>
            <a:rPr lang="en-US" sz="3300" kern="1200" dirty="0"/>
            <a:t>Fluids</a:t>
          </a:r>
        </a:p>
      </dsp:txBody>
      <dsp:txXfrm>
        <a:off x="3162300" y="651319"/>
        <a:ext cx="3162299" cy="5540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6CB56-57EE-45D7-BF28-274D45574DC4}">
      <dsp:nvSpPr>
        <dsp:cNvPr id="0" name=""/>
        <dsp:cNvSpPr/>
      </dsp:nvSpPr>
      <dsp:spPr>
        <a:xfrm>
          <a:off x="0" y="3671025"/>
          <a:ext cx="6324600" cy="12049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PREVENTION</a:t>
          </a:r>
        </a:p>
      </dsp:txBody>
      <dsp:txXfrm>
        <a:off x="0" y="3671025"/>
        <a:ext cx="6324600" cy="650652"/>
      </dsp:txXfrm>
    </dsp:sp>
    <dsp:sp modelId="{C46D64A0-699C-42D6-B772-66849BF095F0}">
      <dsp:nvSpPr>
        <dsp:cNvPr id="0" name=""/>
        <dsp:cNvSpPr/>
      </dsp:nvSpPr>
      <dsp:spPr>
        <a:xfrm>
          <a:off x="0" y="4297579"/>
          <a:ext cx="3162299" cy="5542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Signs/Symptoms</a:t>
          </a:r>
        </a:p>
      </dsp:txBody>
      <dsp:txXfrm>
        <a:off x="0" y="4297579"/>
        <a:ext cx="3162299" cy="554259"/>
      </dsp:txXfrm>
    </dsp:sp>
    <dsp:sp modelId="{D0D883E5-42CC-4805-A714-C5B5C88B043F}">
      <dsp:nvSpPr>
        <dsp:cNvPr id="0" name=""/>
        <dsp:cNvSpPr/>
      </dsp:nvSpPr>
      <dsp:spPr>
        <a:xfrm>
          <a:off x="3162300" y="4297579"/>
          <a:ext cx="3162299" cy="5542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Monitor</a:t>
          </a:r>
        </a:p>
      </dsp:txBody>
      <dsp:txXfrm>
        <a:off x="3162300" y="4297579"/>
        <a:ext cx="3162299" cy="554259"/>
      </dsp:txXfrm>
    </dsp:sp>
    <dsp:sp modelId="{ADE08FBE-A555-4728-A50B-89D2DF9218C8}">
      <dsp:nvSpPr>
        <dsp:cNvPr id="0" name=""/>
        <dsp:cNvSpPr/>
      </dsp:nvSpPr>
      <dsp:spPr>
        <a:xfrm rot="10800000">
          <a:off x="0" y="1835943"/>
          <a:ext cx="6324600" cy="18531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PREVENTION</a:t>
          </a:r>
        </a:p>
      </dsp:txBody>
      <dsp:txXfrm rot="-10800000">
        <a:off x="0" y="1835943"/>
        <a:ext cx="6324600" cy="650457"/>
      </dsp:txXfrm>
    </dsp:sp>
    <dsp:sp modelId="{7E30AA91-18F0-439B-9479-D96A0C9DEBF7}">
      <dsp:nvSpPr>
        <dsp:cNvPr id="0" name=""/>
        <dsp:cNvSpPr/>
      </dsp:nvSpPr>
      <dsp:spPr>
        <a:xfrm>
          <a:off x="0" y="2486401"/>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Activity</a:t>
          </a:r>
        </a:p>
      </dsp:txBody>
      <dsp:txXfrm>
        <a:off x="0" y="2486401"/>
        <a:ext cx="3162299" cy="554093"/>
      </dsp:txXfrm>
    </dsp:sp>
    <dsp:sp modelId="{357617CB-CB7C-4599-A58C-08EBC74BCA32}">
      <dsp:nvSpPr>
        <dsp:cNvPr id="0" name=""/>
        <dsp:cNvSpPr/>
      </dsp:nvSpPr>
      <dsp:spPr>
        <a:xfrm>
          <a:off x="3162300" y="2486401"/>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Reminders</a:t>
          </a:r>
        </a:p>
      </dsp:txBody>
      <dsp:txXfrm>
        <a:off x="3162300" y="2486401"/>
        <a:ext cx="3162299" cy="554093"/>
      </dsp:txXfrm>
    </dsp:sp>
    <dsp:sp modelId="{1D9B9776-DC79-4F52-9F1B-78AEE858FD79}">
      <dsp:nvSpPr>
        <dsp:cNvPr id="0" name=""/>
        <dsp:cNvSpPr/>
      </dsp:nvSpPr>
      <dsp:spPr>
        <a:xfrm rot="10800000">
          <a:off x="0" y="862"/>
          <a:ext cx="6324600" cy="18531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PREVENTION</a:t>
          </a:r>
        </a:p>
      </dsp:txBody>
      <dsp:txXfrm rot="-10800000">
        <a:off x="0" y="862"/>
        <a:ext cx="6324600" cy="650457"/>
      </dsp:txXfrm>
    </dsp:sp>
    <dsp:sp modelId="{D985D987-7CDF-4F22-B779-0DC387DE800D}">
      <dsp:nvSpPr>
        <dsp:cNvPr id="0" name=""/>
        <dsp:cNvSpPr/>
      </dsp:nvSpPr>
      <dsp:spPr>
        <a:xfrm>
          <a:off x="0" y="651319"/>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Diet</a:t>
          </a:r>
        </a:p>
      </dsp:txBody>
      <dsp:txXfrm>
        <a:off x="0" y="651319"/>
        <a:ext cx="3162299" cy="554093"/>
      </dsp:txXfrm>
    </dsp:sp>
    <dsp:sp modelId="{9135995B-38F7-4958-9027-538159BF013D}">
      <dsp:nvSpPr>
        <dsp:cNvPr id="0" name=""/>
        <dsp:cNvSpPr/>
      </dsp:nvSpPr>
      <dsp:spPr>
        <a:xfrm>
          <a:off x="3162300" y="651319"/>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36830" rIns="206248" bIns="36830" numCol="1" spcCol="1270" anchor="ctr" anchorCtr="0">
          <a:noAutofit/>
        </a:bodyPr>
        <a:lstStyle/>
        <a:p>
          <a:pPr marL="0" lvl="0" indent="0" algn="ctr" defTabSz="1289050">
            <a:lnSpc>
              <a:spcPct val="90000"/>
            </a:lnSpc>
            <a:spcBef>
              <a:spcPct val="0"/>
            </a:spcBef>
            <a:spcAft>
              <a:spcPct val="35000"/>
            </a:spcAft>
            <a:buNone/>
          </a:pPr>
          <a:r>
            <a:rPr lang="en-US" sz="2900" kern="1200" dirty="0"/>
            <a:t>Fluids</a:t>
          </a:r>
        </a:p>
      </dsp:txBody>
      <dsp:txXfrm>
        <a:off x="3162300" y="651319"/>
        <a:ext cx="3162299" cy="5540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6CB56-57EE-45D7-BF28-274D45574DC4}">
      <dsp:nvSpPr>
        <dsp:cNvPr id="0" name=""/>
        <dsp:cNvSpPr/>
      </dsp:nvSpPr>
      <dsp:spPr>
        <a:xfrm>
          <a:off x="0" y="3671025"/>
          <a:ext cx="6324600" cy="120491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MANAGEMENT</a:t>
          </a:r>
        </a:p>
      </dsp:txBody>
      <dsp:txXfrm>
        <a:off x="0" y="3671025"/>
        <a:ext cx="6324600" cy="650652"/>
      </dsp:txXfrm>
    </dsp:sp>
    <dsp:sp modelId="{C46D64A0-699C-42D6-B772-66849BF095F0}">
      <dsp:nvSpPr>
        <dsp:cNvPr id="0" name=""/>
        <dsp:cNvSpPr/>
      </dsp:nvSpPr>
      <dsp:spPr>
        <a:xfrm>
          <a:off x="0" y="4297579"/>
          <a:ext cx="3162299" cy="5542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a:lnSpc>
              <a:spcPct val="90000"/>
            </a:lnSpc>
            <a:spcBef>
              <a:spcPct val="0"/>
            </a:spcBef>
            <a:spcAft>
              <a:spcPct val="35000"/>
            </a:spcAft>
            <a:buNone/>
          </a:pPr>
          <a:r>
            <a:rPr lang="en-US" sz="3200" kern="1200" dirty="0"/>
            <a:t>Devices</a:t>
          </a:r>
        </a:p>
      </dsp:txBody>
      <dsp:txXfrm>
        <a:off x="0" y="4297579"/>
        <a:ext cx="3162299" cy="554259"/>
      </dsp:txXfrm>
    </dsp:sp>
    <dsp:sp modelId="{D0D883E5-42CC-4805-A714-C5B5C88B043F}">
      <dsp:nvSpPr>
        <dsp:cNvPr id="0" name=""/>
        <dsp:cNvSpPr/>
      </dsp:nvSpPr>
      <dsp:spPr>
        <a:xfrm>
          <a:off x="3162300" y="4297579"/>
          <a:ext cx="3162299" cy="5542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Monitoring</a:t>
          </a:r>
        </a:p>
      </dsp:txBody>
      <dsp:txXfrm>
        <a:off x="3162300" y="4297579"/>
        <a:ext cx="3162299" cy="554259"/>
      </dsp:txXfrm>
    </dsp:sp>
    <dsp:sp modelId="{ADE08FBE-A555-4728-A50B-89D2DF9218C8}">
      <dsp:nvSpPr>
        <dsp:cNvPr id="0" name=""/>
        <dsp:cNvSpPr/>
      </dsp:nvSpPr>
      <dsp:spPr>
        <a:xfrm rot="10800000">
          <a:off x="0" y="1835943"/>
          <a:ext cx="6324600" cy="18531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MANAGEMENT</a:t>
          </a:r>
        </a:p>
      </dsp:txBody>
      <dsp:txXfrm rot="-10800000">
        <a:off x="0" y="1835943"/>
        <a:ext cx="6324600" cy="650457"/>
      </dsp:txXfrm>
    </dsp:sp>
    <dsp:sp modelId="{7E30AA91-18F0-439B-9479-D96A0C9DEBF7}">
      <dsp:nvSpPr>
        <dsp:cNvPr id="0" name=""/>
        <dsp:cNvSpPr/>
      </dsp:nvSpPr>
      <dsp:spPr>
        <a:xfrm>
          <a:off x="0" y="2486401"/>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Activity</a:t>
          </a:r>
        </a:p>
      </dsp:txBody>
      <dsp:txXfrm>
        <a:off x="0" y="2486401"/>
        <a:ext cx="3162299" cy="554093"/>
      </dsp:txXfrm>
    </dsp:sp>
    <dsp:sp modelId="{357617CB-CB7C-4599-A58C-08EBC74BCA32}">
      <dsp:nvSpPr>
        <dsp:cNvPr id="0" name=""/>
        <dsp:cNvSpPr/>
      </dsp:nvSpPr>
      <dsp:spPr>
        <a:xfrm>
          <a:off x="3162300" y="2486401"/>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Medications</a:t>
          </a:r>
        </a:p>
      </dsp:txBody>
      <dsp:txXfrm>
        <a:off x="3162300" y="2486401"/>
        <a:ext cx="3162299" cy="554093"/>
      </dsp:txXfrm>
    </dsp:sp>
    <dsp:sp modelId="{1D9B9776-DC79-4F52-9F1B-78AEE858FD79}">
      <dsp:nvSpPr>
        <dsp:cNvPr id="0" name=""/>
        <dsp:cNvSpPr/>
      </dsp:nvSpPr>
      <dsp:spPr>
        <a:xfrm rot="10800000">
          <a:off x="0" y="862"/>
          <a:ext cx="6324600" cy="1853155"/>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MANAGEMENT</a:t>
          </a:r>
        </a:p>
      </dsp:txBody>
      <dsp:txXfrm rot="-10800000">
        <a:off x="0" y="862"/>
        <a:ext cx="6324600" cy="650457"/>
      </dsp:txXfrm>
    </dsp:sp>
    <dsp:sp modelId="{D985D987-7CDF-4F22-B779-0DC387DE800D}">
      <dsp:nvSpPr>
        <dsp:cNvPr id="0" name=""/>
        <dsp:cNvSpPr/>
      </dsp:nvSpPr>
      <dsp:spPr>
        <a:xfrm>
          <a:off x="0" y="651319"/>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Diet</a:t>
          </a:r>
        </a:p>
      </dsp:txBody>
      <dsp:txXfrm>
        <a:off x="0" y="651319"/>
        <a:ext cx="3162299" cy="554093"/>
      </dsp:txXfrm>
    </dsp:sp>
    <dsp:sp modelId="{9135995B-38F7-4958-9027-538159BF013D}">
      <dsp:nvSpPr>
        <dsp:cNvPr id="0" name=""/>
        <dsp:cNvSpPr/>
      </dsp:nvSpPr>
      <dsp:spPr>
        <a:xfrm>
          <a:off x="3162300" y="651319"/>
          <a:ext cx="3162299" cy="55409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44450" rIns="248920" bIns="44450" numCol="1" spcCol="1270" anchor="ctr" anchorCtr="0">
          <a:noAutofit/>
        </a:bodyPr>
        <a:lstStyle/>
        <a:p>
          <a:pPr marL="0" lvl="0" indent="0" algn="ctr" defTabSz="1555750">
            <a:lnSpc>
              <a:spcPct val="90000"/>
            </a:lnSpc>
            <a:spcBef>
              <a:spcPct val="0"/>
            </a:spcBef>
            <a:spcAft>
              <a:spcPct val="35000"/>
            </a:spcAft>
            <a:buNone/>
          </a:pPr>
          <a:r>
            <a:rPr lang="en-US" sz="3500" kern="1200" dirty="0"/>
            <a:t>Fluids</a:t>
          </a:r>
        </a:p>
      </dsp:txBody>
      <dsp:txXfrm>
        <a:off x="3162300" y="651319"/>
        <a:ext cx="3162299" cy="554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4CCD1-1CD5-477C-BEA2-6DC22617AE89}">
      <dsp:nvSpPr>
        <dsp:cNvPr id="0" name=""/>
        <dsp:cNvSpPr/>
      </dsp:nvSpPr>
      <dsp:spPr>
        <a:xfrm>
          <a:off x="0" y="995354"/>
          <a:ext cx="5019610" cy="705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904CA63-546C-4F1C-9C53-FCED22344C18}">
      <dsp:nvSpPr>
        <dsp:cNvPr id="0" name=""/>
        <dsp:cNvSpPr/>
      </dsp:nvSpPr>
      <dsp:spPr>
        <a:xfrm>
          <a:off x="250980" y="582074"/>
          <a:ext cx="3513727" cy="8265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2811" tIns="0" rIns="132811" bIns="0" numCol="1" spcCol="1270" anchor="ctr" anchorCtr="0">
          <a:noAutofit/>
        </a:bodyPr>
        <a:lstStyle/>
        <a:p>
          <a:pPr marL="0" lvl="0" indent="0" algn="l" defTabSz="1244600">
            <a:lnSpc>
              <a:spcPct val="90000"/>
            </a:lnSpc>
            <a:spcBef>
              <a:spcPct val="0"/>
            </a:spcBef>
            <a:spcAft>
              <a:spcPct val="35000"/>
            </a:spcAft>
            <a:buNone/>
          </a:pPr>
          <a:r>
            <a:rPr lang="en-US" sz="2800" kern="1200" dirty="0"/>
            <a:t>TRUTH IS…</a:t>
          </a:r>
        </a:p>
      </dsp:txBody>
      <dsp:txXfrm>
        <a:off x="291329" y="622423"/>
        <a:ext cx="3433029" cy="745862"/>
      </dsp:txXfrm>
    </dsp:sp>
    <dsp:sp modelId="{73E636B4-2A4D-4D36-9159-49D04DBCDCC3}">
      <dsp:nvSpPr>
        <dsp:cNvPr id="0" name=""/>
        <dsp:cNvSpPr/>
      </dsp:nvSpPr>
      <dsp:spPr>
        <a:xfrm>
          <a:off x="0" y="2265434"/>
          <a:ext cx="5019610" cy="705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5443D54-B552-49B6-829F-F5086E8D5A1A}">
      <dsp:nvSpPr>
        <dsp:cNvPr id="0" name=""/>
        <dsp:cNvSpPr/>
      </dsp:nvSpPr>
      <dsp:spPr>
        <a:xfrm>
          <a:off x="250980" y="1852154"/>
          <a:ext cx="3513727" cy="8265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2811" tIns="0" rIns="132811" bIns="0" numCol="1" spcCol="1270" anchor="ctr" anchorCtr="0">
          <a:noAutofit/>
        </a:bodyPr>
        <a:lstStyle/>
        <a:p>
          <a:pPr marL="0" lvl="0" indent="0" algn="l" defTabSz="1244600">
            <a:lnSpc>
              <a:spcPct val="90000"/>
            </a:lnSpc>
            <a:spcBef>
              <a:spcPct val="0"/>
            </a:spcBef>
            <a:spcAft>
              <a:spcPct val="35000"/>
            </a:spcAft>
            <a:buNone/>
          </a:pPr>
          <a:r>
            <a:rPr lang="en-US" sz="2800" kern="1200" dirty="0"/>
            <a:t>ANYONE CAN CHOKE…</a:t>
          </a:r>
        </a:p>
      </dsp:txBody>
      <dsp:txXfrm>
        <a:off x="291329" y="1892503"/>
        <a:ext cx="3433029" cy="745862"/>
      </dsp:txXfrm>
    </dsp:sp>
    <dsp:sp modelId="{B534A1D3-EC46-4610-AA10-6F94BE4FCF8C}">
      <dsp:nvSpPr>
        <dsp:cNvPr id="0" name=""/>
        <dsp:cNvSpPr/>
      </dsp:nvSpPr>
      <dsp:spPr>
        <a:xfrm>
          <a:off x="0" y="3535515"/>
          <a:ext cx="5019610" cy="7056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BFA9F3-69FA-46F3-8463-8540A04137B6}">
      <dsp:nvSpPr>
        <dsp:cNvPr id="0" name=""/>
        <dsp:cNvSpPr/>
      </dsp:nvSpPr>
      <dsp:spPr>
        <a:xfrm>
          <a:off x="250980" y="3122235"/>
          <a:ext cx="3513727" cy="82656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2811" tIns="0" rIns="132811" bIns="0" numCol="1" spcCol="1270" anchor="ctr" anchorCtr="0">
          <a:noAutofit/>
        </a:bodyPr>
        <a:lstStyle/>
        <a:p>
          <a:pPr marL="0" lvl="0" indent="0" algn="l" defTabSz="1244600">
            <a:lnSpc>
              <a:spcPct val="90000"/>
            </a:lnSpc>
            <a:spcBef>
              <a:spcPct val="0"/>
            </a:spcBef>
            <a:spcAft>
              <a:spcPct val="35000"/>
            </a:spcAft>
            <a:buNone/>
          </a:pPr>
          <a:r>
            <a:rPr lang="en-US" sz="2800" kern="1200" dirty="0"/>
            <a:t>anyone CAN CHOKE ON ANYTHING…</a:t>
          </a:r>
        </a:p>
      </dsp:txBody>
      <dsp:txXfrm>
        <a:off x="291329" y="3162584"/>
        <a:ext cx="3433029"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B0107-DDDB-468C-B2F8-89004F1DCD60}">
      <dsp:nvSpPr>
        <dsp:cNvPr id="0" name=""/>
        <dsp:cNvSpPr/>
      </dsp:nvSpPr>
      <dsp:spPr>
        <a:xfrm>
          <a:off x="4020" y="1460"/>
          <a:ext cx="6087959"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INDIVIDUALS WITH DEVELOPMENTAL DISABILITIES ARE AT A GREATER RISK</a:t>
          </a:r>
        </a:p>
      </dsp:txBody>
      <dsp:txXfrm>
        <a:off x="41566" y="39006"/>
        <a:ext cx="6012867" cy="1206814"/>
      </dsp:txXfrm>
    </dsp:sp>
    <dsp:sp modelId="{B419DA96-B899-41F2-BB44-403F32D64208}">
      <dsp:nvSpPr>
        <dsp:cNvPr id="0" name=""/>
        <dsp:cNvSpPr/>
      </dsp:nvSpPr>
      <dsp:spPr>
        <a:xfrm>
          <a:off x="9302" y="1391047"/>
          <a:ext cx="3916433"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CONTRIBUTING FACTOR OF DEATH IN INDIVIDUALS OVER AGE 65</a:t>
          </a:r>
        </a:p>
      </dsp:txBody>
      <dsp:txXfrm>
        <a:off x="46848" y="1428593"/>
        <a:ext cx="3841341" cy="1206814"/>
      </dsp:txXfrm>
    </dsp:sp>
    <dsp:sp modelId="{A7BBDBBE-BD02-4A45-AF17-6E920B6F1871}">
      <dsp:nvSpPr>
        <dsp:cNvPr id="0" name=""/>
        <dsp:cNvSpPr/>
      </dsp:nvSpPr>
      <dsp:spPr>
        <a:xfrm>
          <a:off x="133131" y="2780633"/>
          <a:ext cx="1797304"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ALL SETTINGS</a:t>
          </a:r>
        </a:p>
      </dsp:txBody>
      <dsp:txXfrm>
        <a:off x="170677" y="2818179"/>
        <a:ext cx="1722212" cy="1206814"/>
      </dsp:txXfrm>
    </dsp:sp>
    <dsp:sp modelId="{4042F376-EC95-4B5C-B3E6-E52EE7331A04}">
      <dsp:nvSpPr>
        <dsp:cNvPr id="0" name=""/>
        <dsp:cNvSpPr/>
      </dsp:nvSpPr>
      <dsp:spPr>
        <a:xfrm>
          <a:off x="2005922" y="2780633"/>
          <a:ext cx="1797304"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OVER 100,000 ER VISITS YEARLY</a:t>
          </a:r>
        </a:p>
      </dsp:txBody>
      <dsp:txXfrm>
        <a:off x="2043468" y="2818179"/>
        <a:ext cx="1722212" cy="1206814"/>
      </dsp:txXfrm>
    </dsp:sp>
    <dsp:sp modelId="{96BAF137-F5D3-4AF4-9776-A86704606536}">
      <dsp:nvSpPr>
        <dsp:cNvPr id="0" name=""/>
        <dsp:cNvSpPr/>
      </dsp:nvSpPr>
      <dsp:spPr>
        <a:xfrm>
          <a:off x="4077369" y="1391046"/>
          <a:ext cx="2008667"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ALL AGES</a:t>
          </a:r>
        </a:p>
      </dsp:txBody>
      <dsp:txXfrm>
        <a:off x="4114915" y="1428592"/>
        <a:ext cx="1933575" cy="1206814"/>
      </dsp:txXfrm>
    </dsp:sp>
    <dsp:sp modelId="{86569D28-13A0-4D04-9DBF-BF28C748F777}">
      <dsp:nvSpPr>
        <dsp:cNvPr id="0" name=""/>
        <dsp:cNvSpPr/>
      </dsp:nvSpPr>
      <dsp:spPr>
        <a:xfrm>
          <a:off x="4077369" y="2780633"/>
          <a:ext cx="2008667" cy="128190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CONTRIBUTING FACTOR OF DEATH IN CHILDREN</a:t>
          </a:r>
        </a:p>
      </dsp:txBody>
      <dsp:txXfrm>
        <a:off x="4114915" y="2818179"/>
        <a:ext cx="1933575" cy="1206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CE9B2-A791-43E8-8403-46AEDB631E37}">
      <dsp:nvSpPr>
        <dsp:cNvPr id="0" name=""/>
        <dsp:cNvSpPr/>
      </dsp:nvSpPr>
      <dsp:spPr>
        <a:xfrm>
          <a:off x="0" y="2355"/>
          <a:ext cx="501961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3339257B-4EC1-461C-8D7C-6187705DA77D}">
      <dsp:nvSpPr>
        <dsp:cNvPr id="0" name=""/>
        <dsp:cNvSpPr/>
      </dsp:nvSpPr>
      <dsp:spPr>
        <a:xfrm>
          <a:off x="0" y="2355"/>
          <a:ext cx="5019610" cy="1606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dirty="0"/>
            <a:t>ORAL</a:t>
          </a:r>
        </a:p>
      </dsp:txBody>
      <dsp:txXfrm>
        <a:off x="0" y="2355"/>
        <a:ext cx="5019610" cy="1606159"/>
      </dsp:txXfrm>
    </dsp:sp>
    <dsp:sp modelId="{BF3D3487-4FD6-4349-A85D-03B5C553C8E6}">
      <dsp:nvSpPr>
        <dsp:cNvPr id="0" name=""/>
        <dsp:cNvSpPr/>
      </dsp:nvSpPr>
      <dsp:spPr>
        <a:xfrm>
          <a:off x="0" y="1608515"/>
          <a:ext cx="501961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C280DAF0-E8AA-4F74-B85D-D575ED066CA4}">
      <dsp:nvSpPr>
        <dsp:cNvPr id="0" name=""/>
        <dsp:cNvSpPr/>
      </dsp:nvSpPr>
      <dsp:spPr>
        <a:xfrm>
          <a:off x="0" y="1608515"/>
          <a:ext cx="5019610" cy="1606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dirty="0"/>
            <a:t>PHARYNGEAL</a:t>
          </a:r>
        </a:p>
      </dsp:txBody>
      <dsp:txXfrm>
        <a:off x="0" y="1608515"/>
        <a:ext cx="5019610" cy="1606159"/>
      </dsp:txXfrm>
    </dsp:sp>
    <dsp:sp modelId="{57F47F75-9875-4F92-94BC-5F4ACBCCEB07}">
      <dsp:nvSpPr>
        <dsp:cNvPr id="0" name=""/>
        <dsp:cNvSpPr/>
      </dsp:nvSpPr>
      <dsp:spPr>
        <a:xfrm>
          <a:off x="0" y="3214674"/>
          <a:ext cx="5019610" cy="0"/>
        </a:xfrm>
        <a:prstGeom prst="lin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A25F5BE8-6D46-4554-971B-16B2B6FD67B4}">
      <dsp:nvSpPr>
        <dsp:cNvPr id="0" name=""/>
        <dsp:cNvSpPr/>
      </dsp:nvSpPr>
      <dsp:spPr>
        <a:xfrm>
          <a:off x="0" y="3214674"/>
          <a:ext cx="5019610" cy="1606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dirty="0"/>
            <a:t>ESOPHAGEAL</a:t>
          </a:r>
        </a:p>
      </dsp:txBody>
      <dsp:txXfrm>
        <a:off x="0" y="3214674"/>
        <a:ext cx="5019610" cy="1606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56486-1951-40B0-82D1-601FF6E93EB5}">
      <dsp:nvSpPr>
        <dsp:cNvPr id="0" name=""/>
        <dsp:cNvSpPr/>
      </dsp:nvSpPr>
      <dsp:spPr>
        <a:xfrm>
          <a:off x="1825957" y="1817370"/>
          <a:ext cx="3327380" cy="2221230"/>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complex action</a:t>
          </a:r>
        </a:p>
      </dsp:txBody>
      <dsp:txXfrm>
        <a:off x="2412236" y="2337683"/>
        <a:ext cx="2154822" cy="1141758"/>
      </dsp:txXfrm>
    </dsp:sp>
    <dsp:sp modelId="{ED73D252-0884-4758-8DD0-7DF11B605114}">
      <dsp:nvSpPr>
        <dsp:cNvPr id="0" name=""/>
        <dsp:cNvSpPr/>
      </dsp:nvSpPr>
      <dsp:spPr>
        <a:xfrm>
          <a:off x="1086680" y="1292352"/>
          <a:ext cx="1615440" cy="1615440"/>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very</a:t>
          </a:r>
        </a:p>
      </dsp:txBody>
      <dsp:txXfrm>
        <a:off x="1493372" y="1701502"/>
        <a:ext cx="802056" cy="797140"/>
      </dsp:txXfrm>
    </dsp:sp>
    <dsp:sp modelId="{D93EB339-EE33-4E75-B7CA-961DE01500C6}">
      <dsp:nvSpPr>
        <dsp:cNvPr id="0" name=""/>
        <dsp:cNvSpPr/>
      </dsp:nvSpPr>
      <dsp:spPr>
        <a:xfrm rot="20700000">
          <a:off x="1991491" y="177863"/>
          <a:ext cx="1582801" cy="1582801"/>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t>A</a:t>
          </a:r>
        </a:p>
      </dsp:txBody>
      <dsp:txXfrm rot="-20700000">
        <a:off x="2338646" y="525018"/>
        <a:ext cx="888492" cy="888492"/>
      </dsp:txXfrm>
    </dsp:sp>
    <dsp:sp modelId="{5F08257B-4C5B-4E15-8DF3-7EF055912FAF}">
      <dsp:nvSpPr>
        <dsp:cNvPr id="0" name=""/>
        <dsp:cNvSpPr/>
      </dsp:nvSpPr>
      <dsp:spPr>
        <a:xfrm>
          <a:off x="2206536" y="1483155"/>
          <a:ext cx="2843174" cy="2843174"/>
        </a:xfrm>
        <a:prstGeom prst="circularArrow">
          <a:avLst>
            <a:gd name="adj1" fmla="val 4687"/>
            <a:gd name="adj2" fmla="val 299029"/>
            <a:gd name="adj3" fmla="val 2512446"/>
            <a:gd name="adj4" fmla="val 1586931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B07248-F513-4130-AEBE-5801094A4E72}">
      <dsp:nvSpPr>
        <dsp:cNvPr id="0" name=""/>
        <dsp:cNvSpPr/>
      </dsp:nvSpPr>
      <dsp:spPr>
        <a:xfrm>
          <a:off x="800589" y="935584"/>
          <a:ext cx="2065743" cy="206574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7E16BB-32A6-4B79-93D4-CC37FC840715}">
      <dsp:nvSpPr>
        <dsp:cNvPr id="0" name=""/>
        <dsp:cNvSpPr/>
      </dsp:nvSpPr>
      <dsp:spPr>
        <a:xfrm>
          <a:off x="1625373" y="-168161"/>
          <a:ext cx="2227287" cy="222728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D221A0-8841-4B88-99B7-3333F0062613}">
      <dsp:nvSpPr>
        <dsp:cNvPr id="0" name=""/>
        <dsp:cNvSpPr/>
      </dsp:nvSpPr>
      <dsp:spPr>
        <a:xfrm>
          <a:off x="766610" y="575500"/>
          <a:ext cx="2801493" cy="97292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EC2EA6-8BE9-4DC3-B7EE-19257F4C7561}">
      <dsp:nvSpPr>
        <dsp:cNvPr id="0" name=""/>
        <dsp:cNvSpPr/>
      </dsp:nvSpPr>
      <dsp:spPr>
        <a:xfrm>
          <a:off x="1900237" y="2957855"/>
          <a:ext cx="542925" cy="347472"/>
        </a:xfrm>
        <a:prstGeom prst="down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80B77B-D622-47F3-80C6-334947662A1E}">
      <dsp:nvSpPr>
        <dsp:cNvPr id="0" name=""/>
        <dsp:cNvSpPr/>
      </dsp:nvSpPr>
      <dsp:spPr>
        <a:xfrm>
          <a:off x="868680" y="3235833"/>
          <a:ext cx="2606040" cy="651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No, not really</a:t>
          </a:r>
        </a:p>
      </dsp:txBody>
      <dsp:txXfrm>
        <a:off x="868680" y="3235833"/>
        <a:ext cx="2606040" cy="651510"/>
      </dsp:txXfrm>
    </dsp:sp>
    <dsp:sp modelId="{E4EBFDC5-7226-4AD1-827E-5037D533A929}">
      <dsp:nvSpPr>
        <dsp:cNvPr id="0" name=""/>
        <dsp:cNvSpPr/>
      </dsp:nvSpPr>
      <dsp:spPr>
        <a:xfrm>
          <a:off x="1499536" y="1328790"/>
          <a:ext cx="1548466" cy="1566809"/>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simple</a:t>
          </a:r>
        </a:p>
      </dsp:txBody>
      <dsp:txXfrm>
        <a:off x="1726304" y="1558244"/>
        <a:ext cx="1094930" cy="1107901"/>
      </dsp:txXfrm>
    </dsp:sp>
    <dsp:sp modelId="{34FEEED3-F985-49CD-B804-C4CE5A7248E4}">
      <dsp:nvSpPr>
        <dsp:cNvPr id="0" name=""/>
        <dsp:cNvSpPr/>
      </dsp:nvSpPr>
      <dsp:spPr>
        <a:xfrm>
          <a:off x="914398" y="890397"/>
          <a:ext cx="1320167" cy="9772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so</a:t>
          </a:r>
        </a:p>
      </dsp:txBody>
      <dsp:txXfrm>
        <a:off x="1107732" y="1033514"/>
        <a:ext cx="933499" cy="691031"/>
      </dsp:txXfrm>
    </dsp:sp>
    <dsp:sp modelId="{5DAEF8AC-8649-4521-B7FB-FFE51DFEFAAF}">
      <dsp:nvSpPr>
        <dsp:cNvPr id="0" name=""/>
        <dsp:cNvSpPr/>
      </dsp:nvSpPr>
      <dsp:spPr>
        <a:xfrm>
          <a:off x="1794129" y="654116"/>
          <a:ext cx="1558669" cy="9772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very</a:t>
          </a:r>
        </a:p>
      </dsp:txBody>
      <dsp:txXfrm>
        <a:off x="2022391" y="797233"/>
        <a:ext cx="1102145" cy="691031"/>
      </dsp:txXfrm>
    </dsp:sp>
    <dsp:sp modelId="{8CE143C8-D493-4B38-9CB7-DE068D563B9D}">
      <dsp:nvSpPr>
        <dsp:cNvPr id="0" name=""/>
        <dsp:cNvSpPr/>
      </dsp:nvSpPr>
      <dsp:spPr>
        <a:xfrm>
          <a:off x="-434346" y="456057"/>
          <a:ext cx="5212093" cy="2432304"/>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016A1-6696-4067-8E5A-EF158D644303}">
      <dsp:nvSpPr>
        <dsp:cNvPr id="0" name=""/>
        <dsp:cNvSpPr/>
      </dsp:nvSpPr>
      <dsp:spPr>
        <a:xfrm>
          <a:off x="0" y="1600200"/>
          <a:ext cx="6477000" cy="2590799"/>
        </a:xfrm>
        <a:prstGeom prst="leftRightRibb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B2A37-3BEA-4FA6-B93F-19A2619B9585}">
      <dsp:nvSpPr>
        <dsp:cNvPr id="0" name=""/>
        <dsp:cNvSpPr/>
      </dsp:nvSpPr>
      <dsp:spPr>
        <a:xfrm>
          <a:off x="777240" y="2053590"/>
          <a:ext cx="2137410" cy="12694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7132" rIns="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solidFill>
                <a:schemeClr val="tx1"/>
              </a:solidFill>
            </a:rPr>
            <a:t>Training </a:t>
          </a:r>
        </a:p>
      </dsp:txBody>
      <dsp:txXfrm>
        <a:off x="777240" y="2053590"/>
        <a:ext cx="2137410" cy="1269492"/>
      </dsp:txXfrm>
    </dsp:sp>
    <dsp:sp modelId="{BE434F94-2A4F-4B81-845F-3D99B95FCE76}">
      <dsp:nvSpPr>
        <dsp:cNvPr id="0" name=""/>
        <dsp:cNvSpPr/>
      </dsp:nvSpPr>
      <dsp:spPr>
        <a:xfrm>
          <a:off x="3238500" y="2468118"/>
          <a:ext cx="2526030" cy="1269492"/>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56464" rIns="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Everyone needs to be trained</a:t>
          </a:r>
        </a:p>
      </dsp:txBody>
      <dsp:txXfrm>
        <a:off x="3238500" y="2468118"/>
        <a:ext cx="2526030" cy="12694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235C0-3016-41CD-ADD1-C803630A53E1}">
      <dsp:nvSpPr>
        <dsp:cNvPr id="0" name=""/>
        <dsp:cNvSpPr/>
      </dsp:nvSpPr>
      <dsp:spPr>
        <a:xfrm rot="20402977">
          <a:off x="-984492" y="3126159"/>
          <a:ext cx="2461315" cy="3101822"/>
        </a:xfrm>
        <a:prstGeom prst="flowChartPunchedTap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50800" rIns="1524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position</a:t>
          </a:r>
        </a:p>
      </dsp:txBody>
      <dsp:txXfrm>
        <a:off x="-984492" y="3746523"/>
        <a:ext cx="2461315" cy="1861094"/>
      </dsp:txXfrm>
    </dsp:sp>
    <dsp:sp modelId="{ED20A7AE-204F-4A34-A5A5-FE92054678D6}">
      <dsp:nvSpPr>
        <dsp:cNvPr id="0" name=""/>
        <dsp:cNvSpPr/>
      </dsp:nvSpPr>
      <dsp:spPr>
        <a:xfrm>
          <a:off x="-810565" y="712442"/>
          <a:ext cx="4166393" cy="3425477"/>
        </a:xfrm>
        <a:prstGeom prst="teardrop">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Arial" panose="020B0604020202020204" pitchFamily="34" charset="0"/>
              <a:cs typeface="Arial" panose="020B0604020202020204" pitchFamily="34" charset="0"/>
            </a:rPr>
            <a:t>Keep CPR &amp; First Aid certification up to date</a:t>
          </a:r>
        </a:p>
      </dsp:txBody>
      <dsp:txXfrm>
        <a:off x="-200411" y="1214091"/>
        <a:ext cx="2946085" cy="2422179"/>
      </dsp:txXfrm>
    </dsp:sp>
    <dsp:sp modelId="{F6C568FE-1ACF-4DF3-AA68-1BE969B9CDA7}">
      <dsp:nvSpPr>
        <dsp:cNvPr id="0" name=""/>
        <dsp:cNvSpPr/>
      </dsp:nvSpPr>
      <dsp:spPr>
        <a:xfrm>
          <a:off x="2387920" y="59414"/>
          <a:ext cx="3004772" cy="2378069"/>
        </a:xfrm>
        <a:prstGeom prst="flowChartAlternateProcess">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43180" rIns="12954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training</a:t>
          </a:r>
        </a:p>
      </dsp:txBody>
      <dsp:txXfrm>
        <a:off x="2504005" y="175499"/>
        <a:ext cx="2772602" cy="2145899"/>
      </dsp:txXfrm>
    </dsp:sp>
    <dsp:sp modelId="{763D870F-BCF2-4AB4-A2D3-65EAA4F48BAF}">
      <dsp:nvSpPr>
        <dsp:cNvPr id="0" name=""/>
        <dsp:cNvSpPr/>
      </dsp:nvSpPr>
      <dsp:spPr>
        <a:xfrm rot="1800000">
          <a:off x="2217298" y="2361918"/>
          <a:ext cx="3772409" cy="1948178"/>
        </a:xfrm>
        <a:prstGeom prst="flowChartMerge">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observation</a:t>
          </a:r>
        </a:p>
      </dsp:txBody>
      <dsp:txXfrm>
        <a:off x="3403922" y="2427170"/>
        <a:ext cx="1886205" cy="974089"/>
      </dsp:txXfrm>
    </dsp:sp>
    <dsp:sp modelId="{899BABA3-25B3-4FBA-BFC0-A41D055709A9}">
      <dsp:nvSpPr>
        <dsp:cNvPr id="0" name=""/>
        <dsp:cNvSpPr/>
      </dsp:nvSpPr>
      <dsp:spPr>
        <a:xfrm rot="1915036">
          <a:off x="1905300" y="3519020"/>
          <a:ext cx="3954071" cy="1244834"/>
        </a:xfrm>
        <a:prstGeom prst="pentagon">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43180" rIns="129540" bIns="4318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Arial" panose="020B0604020202020204" pitchFamily="34" charset="0"/>
              <a:cs typeface="Arial" panose="020B0604020202020204" pitchFamily="34" charset="0"/>
            </a:rPr>
            <a:t>supervision</a:t>
          </a:r>
        </a:p>
      </dsp:txBody>
      <dsp:txXfrm>
        <a:off x="2582781" y="3790671"/>
        <a:ext cx="2443745" cy="9509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166CF-AC97-47DE-8869-59E19AB06384}">
      <dsp:nvSpPr>
        <dsp:cNvPr id="0" name=""/>
        <dsp:cNvSpPr/>
      </dsp:nvSpPr>
      <dsp:spPr>
        <a:xfrm>
          <a:off x="0" y="0"/>
          <a:ext cx="50196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6E3771-4FFD-40DC-926E-AE3CB6365325}">
      <dsp:nvSpPr>
        <dsp:cNvPr id="0" name=""/>
        <dsp:cNvSpPr/>
      </dsp:nvSpPr>
      <dsp:spPr>
        <a:xfrm>
          <a:off x="0" y="0"/>
          <a:ext cx="5019610"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Aspiration</a:t>
          </a:r>
        </a:p>
      </dsp:txBody>
      <dsp:txXfrm>
        <a:off x="0" y="0"/>
        <a:ext cx="5019610" cy="1205797"/>
      </dsp:txXfrm>
    </dsp:sp>
    <dsp:sp modelId="{FEF441ED-FCD4-4D8E-A8F7-0BD8D3D6A95D}">
      <dsp:nvSpPr>
        <dsp:cNvPr id="0" name=""/>
        <dsp:cNvSpPr/>
      </dsp:nvSpPr>
      <dsp:spPr>
        <a:xfrm>
          <a:off x="0" y="1205797"/>
          <a:ext cx="50196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C23E57-FE08-4423-A95C-8FA698212B23}">
      <dsp:nvSpPr>
        <dsp:cNvPr id="0" name=""/>
        <dsp:cNvSpPr/>
      </dsp:nvSpPr>
      <dsp:spPr>
        <a:xfrm>
          <a:off x="0" y="1205797"/>
          <a:ext cx="5019610"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Constipation</a:t>
          </a:r>
        </a:p>
      </dsp:txBody>
      <dsp:txXfrm>
        <a:off x="0" y="1205797"/>
        <a:ext cx="5019610" cy="1205797"/>
      </dsp:txXfrm>
    </dsp:sp>
    <dsp:sp modelId="{5DC5361A-1FC3-407A-B3E9-D24BA4C0F0A3}">
      <dsp:nvSpPr>
        <dsp:cNvPr id="0" name=""/>
        <dsp:cNvSpPr/>
      </dsp:nvSpPr>
      <dsp:spPr>
        <a:xfrm>
          <a:off x="0" y="2411594"/>
          <a:ext cx="50196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1C8E5-D0AC-4A5B-AF08-AAA8EDB82846}">
      <dsp:nvSpPr>
        <dsp:cNvPr id="0" name=""/>
        <dsp:cNvSpPr/>
      </dsp:nvSpPr>
      <dsp:spPr>
        <a:xfrm>
          <a:off x="0" y="2411595"/>
          <a:ext cx="5019610"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Dehydration</a:t>
          </a:r>
        </a:p>
      </dsp:txBody>
      <dsp:txXfrm>
        <a:off x="0" y="2411595"/>
        <a:ext cx="5019610" cy="1205797"/>
      </dsp:txXfrm>
    </dsp:sp>
    <dsp:sp modelId="{42ABBEC8-8D78-4A94-AA77-75EA1038DB23}">
      <dsp:nvSpPr>
        <dsp:cNvPr id="0" name=""/>
        <dsp:cNvSpPr/>
      </dsp:nvSpPr>
      <dsp:spPr>
        <a:xfrm>
          <a:off x="0" y="3617392"/>
          <a:ext cx="501961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11F713-E2F2-4A99-A05C-60F72B374780}">
      <dsp:nvSpPr>
        <dsp:cNvPr id="0" name=""/>
        <dsp:cNvSpPr/>
      </dsp:nvSpPr>
      <dsp:spPr>
        <a:xfrm>
          <a:off x="0" y="3617392"/>
          <a:ext cx="5019610" cy="120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dirty="0"/>
            <a:t>Seizure Disorder</a:t>
          </a:r>
        </a:p>
      </dsp:txBody>
      <dsp:txXfrm>
        <a:off x="0" y="3617392"/>
        <a:ext cx="5019610" cy="12057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69CF98-1A10-4843-BA58-BA2BAFE95345}" type="datetimeFigureOut">
              <a:rPr lang="en-US" smtClean="0"/>
              <a:t>6/11/2018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751D3A3-1CDC-4AA2-A8C5-4AFA34480478}" type="slidenum">
              <a:rPr lang="en-US" smtClean="0"/>
              <a:t>‹#›</a:t>
            </a:fld>
            <a:endParaRPr lang="en-US" dirty="0"/>
          </a:p>
        </p:txBody>
      </p:sp>
    </p:spTree>
    <p:extLst>
      <p:ext uri="{BB962C8B-B14F-4D97-AF65-F5344CB8AC3E}">
        <p14:creationId xmlns:p14="http://schemas.microsoft.com/office/powerpoint/2010/main" val="801980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8"/>
          <p:cNvSpPr>
            <a:spLocks noGrp="1"/>
          </p:cNvSpPr>
          <p:nvPr>
            <p:ph type="dt" idx="1"/>
          </p:nvPr>
        </p:nvSpPr>
        <p:spPr>
          <a:xfrm>
            <a:off x="3970339" y="0"/>
            <a:ext cx="1592262" cy="466725"/>
          </a:xfrm>
          <a:prstGeom prst="rect">
            <a:avLst/>
          </a:prstGeom>
        </p:spPr>
        <p:txBody>
          <a:bodyPr vert="horz" lIns="91440" tIns="45720" rIns="91440" bIns="45720" rtlCol="0"/>
          <a:lstStyle>
            <a:lvl1pPr algn="r">
              <a:defRPr sz="1200"/>
            </a:lvl1pPr>
          </a:lstStyle>
          <a:p>
            <a:fld id="{6F8B0414-E3C0-4514-9629-D9B01E51A5C0}" type="datetimeFigureOut">
              <a:rPr lang="en-US" smtClean="0"/>
              <a:t>6/11/2018</a:t>
            </a:fld>
            <a:endParaRPr lang="en-US" dirty="0"/>
          </a:p>
        </p:txBody>
      </p:sp>
    </p:spTree>
    <p:extLst>
      <p:ext uri="{BB962C8B-B14F-4D97-AF65-F5344CB8AC3E}">
        <p14:creationId xmlns:p14="http://schemas.microsoft.com/office/powerpoint/2010/main" val="128880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1</a:t>
            </a:fld>
            <a:endParaRPr lang="en-US" dirty="0"/>
          </a:p>
        </p:txBody>
      </p:sp>
    </p:spTree>
    <p:extLst>
      <p:ext uri="{BB962C8B-B14F-4D97-AF65-F5344CB8AC3E}">
        <p14:creationId xmlns:p14="http://schemas.microsoft.com/office/powerpoint/2010/main" val="55720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4</a:t>
            </a:fld>
            <a:endParaRPr lang="en-US" dirty="0"/>
          </a:p>
        </p:txBody>
      </p:sp>
    </p:spTree>
    <p:extLst>
      <p:ext uri="{BB962C8B-B14F-4D97-AF65-F5344CB8AC3E}">
        <p14:creationId xmlns:p14="http://schemas.microsoft.com/office/powerpoint/2010/main" val="96368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34</a:t>
            </a:fld>
            <a:endParaRPr lang="en-US" dirty="0"/>
          </a:p>
        </p:txBody>
      </p:sp>
    </p:spTree>
    <p:extLst>
      <p:ext uri="{BB962C8B-B14F-4D97-AF65-F5344CB8AC3E}">
        <p14:creationId xmlns:p14="http://schemas.microsoft.com/office/powerpoint/2010/main" val="4228477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43</a:t>
            </a:fld>
            <a:endParaRPr lang="en-US" dirty="0"/>
          </a:p>
        </p:txBody>
      </p:sp>
    </p:spTree>
    <p:extLst>
      <p:ext uri="{BB962C8B-B14F-4D97-AF65-F5344CB8AC3E}">
        <p14:creationId xmlns:p14="http://schemas.microsoft.com/office/powerpoint/2010/main" val="3629076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45</a:t>
            </a:fld>
            <a:endParaRPr lang="en-US" dirty="0"/>
          </a:p>
        </p:txBody>
      </p:sp>
    </p:spTree>
    <p:extLst>
      <p:ext uri="{BB962C8B-B14F-4D97-AF65-F5344CB8AC3E}">
        <p14:creationId xmlns:p14="http://schemas.microsoft.com/office/powerpoint/2010/main" val="1981857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53</a:t>
            </a:fld>
            <a:endParaRPr lang="en-US" dirty="0"/>
          </a:p>
        </p:txBody>
      </p:sp>
    </p:spTree>
    <p:extLst>
      <p:ext uri="{BB962C8B-B14F-4D97-AF65-F5344CB8AC3E}">
        <p14:creationId xmlns:p14="http://schemas.microsoft.com/office/powerpoint/2010/main" val="357900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55</a:t>
            </a:fld>
            <a:endParaRPr lang="en-US" dirty="0"/>
          </a:p>
        </p:txBody>
      </p:sp>
    </p:spTree>
    <p:extLst>
      <p:ext uri="{BB962C8B-B14F-4D97-AF65-F5344CB8AC3E}">
        <p14:creationId xmlns:p14="http://schemas.microsoft.com/office/powerpoint/2010/main" val="410652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A7A1525B-F2EA-4E9F-A179-E30EAED4B745}" type="slidenum">
              <a:rPr lang="en-US" smtClean="0"/>
              <a:pPr/>
              <a:t>56</a:t>
            </a:fld>
            <a:endParaRPr lang="en-US" dirty="0"/>
          </a:p>
        </p:txBody>
      </p:sp>
    </p:spTree>
    <p:extLst>
      <p:ext uri="{BB962C8B-B14F-4D97-AF65-F5344CB8AC3E}">
        <p14:creationId xmlns:p14="http://schemas.microsoft.com/office/powerpoint/2010/main" val="37331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301979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143491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7027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242463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4920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2008810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215980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179317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170820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334803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197707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378627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338483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96196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131060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E69A45-94EA-4467-9213-9C6DD7EA7BF4}" type="datetimeFigureOut">
              <a:rPr lang="en-US" smtClean="0"/>
              <a:pPr/>
              <a:t>6/11/2018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359180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E69A45-94EA-4467-9213-9C6DD7EA7BF4}" type="datetimeFigureOut">
              <a:rPr lang="en-US" smtClean="0"/>
              <a:pPr/>
              <a:t>6/11/2018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03C26E2-E557-4859-B8F1-F01B8D819792}" type="slidenum">
              <a:rPr lang="en-US" smtClean="0"/>
              <a:pPr/>
              <a:t>‹#›</a:t>
            </a:fld>
            <a:endParaRPr lang="en-US" dirty="0"/>
          </a:p>
        </p:txBody>
      </p:sp>
    </p:spTree>
    <p:extLst>
      <p:ext uri="{BB962C8B-B14F-4D97-AF65-F5344CB8AC3E}">
        <p14:creationId xmlns:p14="http://schemas.microsoft.com/office/powerpoint/2010/main" val="4726798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apdcares.wordpress.com/2017/05/18/choking-prevention-a-priority-for-apd/"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5_2536165.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972256" y="533401"/>
            <a:ext cx="7391400" cy="4114799"/>
          </a:xfrm>
        </p:spPr>
        <p:txBody>
          <a:bodyPr>
            <a:normAutofit/>
          </a:bodyPr>
          <a:lstStyle/>
          <a:p>
            <a:pPr algn="ctr"/>
            <a:r>
              <a:rPr lang="en-US" dirty="0">
                <a:solidFill>
                  <a:schemeClr val="bg1"/>
                </a:solidFill>
                <a:latin typeface="Arial" panose="020B0604020202020204" pitchFamily="34" charset="0"/>
                <a:cs typeface="Arial" panose="020B0604020202020204" pitchFamily="34" charset="0"/>
              </a:rPr>
              <a:t>Choking</a:t>
            </a:r>
            <a:br>
              <a:rPr lang="en-US" sz="4000" dirty="0">
                <a:solidFill>
                  <a:schemeClr val="bg1"/>
                </a:solidFill>
                <a:latin typeface="Arial Narrow" panose="020B0606020202030204" pitchFamily="34" charset="0"/>
              </a:rPr>
            </a:br>
            <a:r>
              <a:rPr lang="en-US" sz="3600" dirty="0">
                <a:solidFill>
                  <a:schemeClr val="bg1"/>
                </a:solidFill>
                <a:latin typeface="Arial" panose="020B0604020202020204" pitchFamily="34" charset="0"/>
                <a:cs typeface="Arial" panose="020B0604020202020204" pitchFamily="34" charset="0"/>
              </a:rPr>
              <a:t>&amp;</a:t>
            </a:r>
            <a:br>
              <a:rPr lang="en-US" sz="4000" dirty="0">
                <a:solidFill>
                  <a:schemeClr val="bg1"/>
                </a:solidFill>
                <a:latin typeface="Arial Narrow" panose="020B0606020202030204" pitchFamily="34" charset="0"/>
              </a:rPr>
            </a:br>
            <a:r>
              <a:rPr lang="en-US" sz="4800" dirty="0">
                <a:solidFill>
                  <a:schemeClr val="bg1"/>
                </a:solidFill>
                <a:latin typeface="Arial" panose="020B0604020202020204" pitchFamily="34" charset="0"/>
                <a:cs typeface="Arial" panose="020B0604020202020204" pitchFamily="34" charset="0"/>
              </a:rPr>
              <a:t>Other Concerns </a:t>
            </a:r>
            <a:br>
              <a:rPr lang="en-US" sz="4800" dirty="0">
                <a:solidFill>
                  <a:schemeClr val="bg1"/>
                </a:solidFill>
                <a:latin typeface="Arial" panose="020B0604020202020204" pitchFamily="34" charset="0"/>
                <a:cs typeface="Arial" panose="020B0604020202020204" pitchFamily="34" charset="0"/>
              </a:rPr>
            </a:br>
            <a:br>
              <a:rPr lang="en-US" sz="4000" dirty="0">
                <a:solidFill>
                  <a:schemeClr val="bg1"/>
                </a:solidFill>
                <a:latin typeface="Arial Narrow" panose="020B0606020202030204" pitchFamily="34" charset="0"/>
              </a:rPr>
            </a:br>
            <a:r>
              <a:rPr lang="en-US" sz="4000" dirty="0">
                <a:solidFill>
                  <a:schemeClr val="bg1"/>
                </a:solidFill>
                <a:latin typeface="Arial Narrow" panose="020B0606020202030204" pitchFamily="34" charset="0"/>
              </a:rPr>
              <a:t>June 2018</a:t>
            </a:r>
            <a:br>
              <a:rPr lang="en-US" sz="4000" dirty="0">
                <a:solidFill>
                  <a:schemeClr val="bg1"/>
                </a:solidFill>
                <a:latin typeface="Arial Narrow" panose="020B0606020202030204" pitchFamily="34" charset="0"/>
              </a:rPr>
            </a:br>
            <a:r>
              <a:rPr lang="en-US" sz="2400" dirty="0">
                <a:solidFill>
                  <a:schemeClr val="bg1"/>
                </a:solidFill>
                <a:latin typeface="Arial Narrow" panose="020B0606020202030204" pitchFamily="34" charset="0"/>
              </a:rPr>
              <a:t>Lori Gephart</a:t>
            </a:r>
            <a:endParaRPr lang="en-US" sz="4000" dirty="0">
              <a:solidFill>
                <a:schemeClr val="bg1"/>
              </a:solidFill>
              <a:latin typeface="Arial Narrow" panose="020B0606020202030204" pitchFamily="34" charset="0"/>
            </a:endParaRPr>
          </a:p>
        </p:txBody>
      </p:sp>
      <p:sp>
        <p:nvSpPr>
          <p:cNvPr id="3" name="Subtitle 2"/>
          <p:cNvSpPr>
            <a:spLocks noGrp="1"/>
          </p:cNvSpPr>
          <p:nvPr>
            <p:ph type="subTitle" idx="1"/>
          </p:nvPr>
        </p:nvSpPr>
        <p:spPr>
          <a:xfrm>
            <a:off x="5562600" y="5791200"/>
            <a:ext cx="3352800" cy="838200"/>
          </a:xfrm>
          <a:noFill/>
          <a:ln>
            <a:noFill/>
          </a:ln>
        </p:spPr>
        <p:txBody>
          <a:bodyPr>
            <a:normAutofit fontScale="25000" lnSpcReduction="20000"/>
          </a:bodyPr>
          <a:lstStyle/>
          <a:p>
            <a:pPr algn="r"/>
            <a:r>
              <a:rPr lang="en-US" sz="11200" b="1" dirty="0">
                <a:solidFill>
                  <a:schemeClr val="bg1"/>
                </a:solidFill>
                <a:latin typeface="+mj-lt"/>
              </a:rPr>
              <a:t>Barbara Palmer</a:t>
            </a:r>
          </a:p>
          <a:p>
            <a:pPr algn="r"/>
            <a:r>
              <a:rPr lang="en-US" sz="9600" b="1" dirty="0">
                <a:solidFill>
                  <a:schemeClr val="bg1"/>
                </a:solidFill>
                <a:latin typeface="+mj-lt"/>
              </a:rPr>
              <a:t>APD Director      </a:t>
            </a:r>
          </a:p>
          <a:p>
            <a:pPr algn="l"/>
            <a:r>
              <a:rPr lang="en-US" sz="2400" b="1" dirty="0">
                <a:solidFill>
                  <a:schemeClr val="bg1"/>
                </a:solidFill>
              </a:rPr>
              <a:t>                   </a:t>
            </a:r>
          </a:p>
        </p:txBody>
      </p:sp>
      <p:pic>
        <p:nvPicPr>
          <p:cNvPr id="7" name="Picture 6" descr="APD logo  WHITE (CMYK).png"/>
          <p:cNvPicPr>
            <a:picLocks noChangeAspect="1"/>
          </p:cNvPicPr>
          <p:nvPr/>
        </p:nvPicPr>
        <p:blipFill>
          <a:blip r:embed="rId4" cstate="print"/>
          <a:stretch>
            <a:fillRect/>
          </a:stretch>
        </p:blipFill>
        <p:spPr>
          <a:xfrm>
            <a:off x="228600" y="5486400"/>
            <a:ext cx="1447800" cy="913834"/>
          </a:xfrm>
          <a:prstGeom prst="rect">
            <a:avLst/>
          </a:prstGeom>
        </p:spPr>
      </p:pic>
      <p:sp>
        <p:nvSpPr>
          <p:cNvPr id="10" name="TextBox 9"/>
          <p:cNvSpPr txBox="1"/>
          <p:nvPr/>
        </p:nvSpPr>
        <p:spPr>
          <a:xfrm>
            <a:off x="5257800" y="4724400"/>
            <a:ext cx="3581400" cy="1169551"/>
          </a:xfrm>
          <a:prstGeom prst="rect">
            <a:avLst/>
          </a:prstGeom>
          <a:noFill/>
        </p:spPr>
        <p:txBody>
          <a:bodyPr wrap="square" rtlCol="0">
            <a:spAutoFit/>
          </a:bodyPr>
          <a:lstStyle/>
          <a:p>
            <a:pPr algn="r"/>
            <a:r>
              <a:rPr lang="en-US" sz="2800" b="1" dirty="0">
                <a:solidFill>
                  <a:schemeClr val="bg1"/>
                </a:solidFill>
                <a:latin typeface="+mj-lt"/>
              </a:rPr>
              <a:t>Rick</a:t>
            </a:r>
            <a:r>
              <a:rPr lang="en-US" sz="2800" b="1" dirty="0">
                <a:solidFill>
                  <a:schemeClr val="bg1"/>
                </a:solidFill>
              </a:rPr>
              <a:t> </a:t>
            </a:r>
            <a:r>
              <a:rPr lang="en-US" sz="2800" b="1" dirty="0">
                <a:solidFill>
                  <a:schemeClr val="bg1"/>
                </a:solidFill>
                <a:latin typeface="+mj-lt"/>
              </a:rPr>
              <a:t>Scott</a:t>
            </a:r>
            <a:r>
              <a:rPr lang="en-US" sz="2800" b="1" dirty="0">
                <a:solidFill>
                  <a:schemeClr val="bg1"/>
                </a:solidFill>
              </a:rPr>
              <a:t>                             </a:t>
            </a:r>
            <a:r>
              <a:rPr lang="en-US" sz="2400" b="1" dirty="0">
                <a:solidFill>
                  <a:schemeClr val="bg1"/>
                </a:solidFill>
                <a:latin typeface="+mj-lt"/>
              </a:rPr>
              <a:t>Governor</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CBEE-9A59-4818-B047-3FAD54BD4773}"/>
              </a:ext>
            </a:extLst>
          </p:cNvPr>
          <p:cNvSpPr>
            <a:spLocks noGrp="1"/>
          </p:cNvSpPr>
          <p:nvPr>
            <p:ph type="title"/>
          </p:nvPr>
        </p:nvSpPr>
        <p:spPr/>
        <p:txBody>
          <a:bodyPr>
            <a:normAutofit fontScale="90000"/>
          </a:bodyPr>
          <a:lstStyle/>
          <a:p>
            <a:r>
              <a:rPr lang="en-US" sz="4400" dirty="0">
                <a:solidFill>
                  <a:schemeClr val="tx1"/>
                </a:solidFill>
              </a:rPr>
              <a:t>What you need to know…</a:t>
            </a:r>
          </a:p>
        </p:txBody>
      </p:sp>
      <p:sp>
        <p:nvSpPr>
          <p:cNvPr id="3" name="Content Placeholder 2">
            <a:extLst>
              <a:ext uri="{FF2B5EF4-FFF2-40B4-BE49-F238E27FC236}">
                <a16:creationId xmlns:a16="http://schemas.microsoft.com/office/drawing/2014/main" id="{46852C33-C7B8-4358-9E4A-7E90D590BAF8}"/>
              </a:ext>
            </a:extLst>
          </p:cNvPr>
          <p:cNvSpPr>
            <a:spLocks noGrp="1"/>
          </p:cNvSpPr>
          <p:nvPr>
            <p:ph sz="half" idx="1"/>
          </p:nvPr>
        </p:nvSpPr>
        <p:spPr/>
        <p:txBody>
          <a:bodyPr>
            <a:normAutofit fontScale="92500"/>
          </a:bodyPr>
          <a:lstStyle/>
          <a:p>
            <a:r>
              <a:rPr lang="en-US" sz="3200" dirty="0"/>
              <a:t>CHOKING</a:t>
            </a:r>
          </a:p>
          <a:p>
            <a:endParaRPr lang="en-US" sz="2800" dirty="0"/>
          </a:p>
          <a:p>
            <a:r>
              <a:rPr lang="en-US" sz="2800" dirty="0"/>
              <a:t>blocking of the airway by liquids, food, or objects</a:t>
            </a:r>
          </a:p>
          <a:p>
            <a:r>
              <a:rPr lang="en-US" sz="2800" dirty="0"/>
              <a:t>partial or complete</a:t>
            </a:r>
          </a:p>
        </p:txBody>
      </p:sp>
      <p:sp>
        <p:nvSpPr>
          <p:cNvPr id="4" name="Content Placeholder 3">
            <a:extLst>
              <a:ext uri="{FF2B5EF4-FFF2-40B4-BE49-F238E27FC236}">
                <a16:creationId xmlns:a16="http://schemas.microsoft.com/office/drawing/2014/main" id="{6DA88A2D-8167-4575-A4C4-D4AF1C569298}"/>
              </a:ext>
            </a:extLst>
          </p:cNvPr>
          <p:cNvSpPr>
            <a:spLocks noGrp="1"/>
          </p:cNvSpPr>
          <p:nvPr>
            <p:ph sz="half" idx="2"/>
          </p:nvPr>
        </p:nvSpPr>
        <p:spPr/>
        <p:txBody>
          <a:bodyPr>
            <a:normAutofit fontScale="92500"/>
          </a:bodyPr>
          <a:lstStyle/>
          <a:p>
            <a:r>
              <a:rPr lang="en-US" sz="3200" dirty="0"/>
              <a:t>DYSPHAGIA </a:t>
            </a:r>
          </a:p>
          <a:p>
            <a:endParaRPr lang="en-US" sz="2800" dirty="0"/>
          </a:p>
          <a:p>
            <a:r>
              <a:rPr lang="en-US" sz="2800" dirty="0"/>
              <a:t>difficulty swallowing</a:t>
            </a:r>
          </a:p>
          <a:p>
            <a:r>
              <a:rPr lang="en-US" sz="2800" dirty="0"/>
              <a:t>Derived from the Latin &amp; Greek words meaning difficulty eating</a:t>
            </a:r>
          </a:p>
        </p:txBody>
      </p:sp>
    </p:spTree>
    <p:extLst>
      <p:ext uri="{BB962C8B-B14F-4D97-AF65-F5344CB8AC3E}">
        <p14:creationId xmlns:p14="http://schemas.microsoft.com/office/powerpoint/2010/main" val="158378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B9B8-FF18-4CB6-AF7F-2F6CE45F742C}"/>
              </a:ext>
            </a:extLst>
          </p:cNvPr>
          <p:cNvSpPr>
            <a:spLocks noGrp="1"/>
          </p:cNvSpPr>
          <p:nvPr>
            <p:ph type="title"/>
          </p:nvPr>
        </p:nvSpPr>
        <p:spPr/>
        <p:txBody>
          <a:bodyPr>
            <a:normAutofit/>
          </a:bodyPr>
          <a:lstStyle/>
          <a:p>
            <a:r>
              <a:rPr lang="en-US" sz="4000" dirty="0">
                <a:solidFill>
                  <a:schemeClr val="tx1"/>
                </a:solidFill>
              </a:rPr>
              <a:t>What you need to know…</a:t>
            </a:r>
          </a:p>
        </p:txBody>
      </p:sp>
      <p:sp>
        <p:nvSpPr>
          <p:cNvPr id="3" name="Content Placeholder 2">
            <a:extLst>
              <a:ext uri="{FF2B5EF4-FFF2-40B4-BE49-F238E27FC236}">
                <a16:creationId xmlns:a16="http://schemas.microsoft.com/office/drawing/2014/main" id="{3141338E-BC65-4E76-B144-177BE3288FF3}"/>
              </a:ext>
            </a:extLst>
          </p:cNvPr>
          <p:cNvSpPr>
            <a:spLocks noGrp="1"/>
          </p:cNvSpPr>
          <p:nvPr>
            <p:ph idx="1"/>
          </p:nvPr>
        </p:nvSpPr>
        <p:spPr/>
        <p:txBody>
          <a:bodyPr>
            <a:normAutofit fontScale="92500" lnSpcReduction="20000"/>
          </a:bodyPr>
          <a:lstStyle/>
          <a:p>
            <a:r>
              <a:rPr lang="en-US" sz="3200" dirty="0"/>
              <a:t>ASPIRATION</a:t>
            </a:r>
          </a:p>
          <a:p>
            <a:endParaRPr lang="en-US" sz="3200" dirty="0"/>
          </a:p>
          <a:p>
            <a:r>
              <a:rPr lang="en-US" sz="3200" dirty="0"/>
              <a:t>inhaling or breathing of foods, liquids, saliva, or objects into the trachea or lungs</a:t>
            </a:r>
          </a:p>
          <a:p>
            <a:r>
              <a:rPr lang="en-US" sz="3200" dirty="0"/>
              <a:t>“down the wrong pipe”</a:t>
            </a:r>
          </a:p>
          <a:p>
            <a:r>
              <a:rPr lang="en-US" sz="3200" dirty="0"/>
              <a:t>can happen while choking</a:t>
            </a:r>
          </a:p>
          <a:p>
            <a:r>
              <a:rPr lang="en-US" sz="3200" dirty="0"/>
              <a:t>can be “silent” – no outward signs </a:t>
            </a:r>
          </a:p>
          <a:p>
            <a:endParaRPr lang="en-US" sz="3200" dirty="0"/>
          </a:p>
          <a:p>
            <a:endParaRPr lang="en-US" sz="3200" dirty="0"/>
          </a:p>
        </p:txBody>
      </p:sp>
    </p:spTree>
    <p:extLst>
      <p:ext uri="{BB962C8B-B14F-4D97-AF65-F5344CB8AC3E}">
        <p14:creationId xmlns:p14="http://schemas.microsoft.com/office/powerpoint/2010/main" val="175156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913C-4072-4DAA-8E74-196C550AB72D}"/>
              </a:ext>
            </a:extLst>
          </p:cNvPr>
          <p:cNvSpPr>
            <a:spLocks noGrp="1"/>
          </p:cNvSpPr>
          <p:nvPr>
            <p:ph type="title"/>
          </p:nvPr>
        </p:nvSpPr>
        <p:spPr>
          <a:xfrm>
            <a:off x="489360" y="1382486"/>
            <a:ext cx="2660686" cy="4093028"/>
          </a:xfrm>
        </p:spPr>
        <p:txBody>
          <a:bodyPr anchor="ctr">
            <a:normAutofit/>
          </a:bodyPr>
          <a:lstStyle/>
          <a:p>
            <a:r>
              <a:rPr lang="en-US" sz="2400" dirty="0">
                <a:solidFill>
                  <a:schemeClr val="accent1">
                    <a:lumMod val="75000"/>
                  </a:schemeClr>
                </a:solidFill>
              </a:rPr>
              <a:t>       THE BASICS     		   OF  			SWALLOWING                              </a:t>
            </a:r>
          </a:p>
        </p:txBody>
      </p:sp>
      <p:graphicFrame>
        <p:nvGraphicFramePr>
          <p:cNvPr id="5" name="Content Placeholder 2">
            <a:extLst>
              <a:ext uri="{FF2B5EF4-FFF2-40B4-BE49-F238E27FC236}">
                <a16:creationId xmlns:a16="http://schemas.microsoft.com/office/drawing/2014/main" id="{212D66D9-9DF5-426F-BDF3-1ADB36B1C5BD}"/>
              </a:ext>
            </a:extLst>
          </p:cNvPr>
          <p:cNvGraphicFramePr>
            <a:graphicFrameLocks noGrp="1"/>
          </p:cNvGraphicFramePr>
          <p:nvPr>
            <p:ph idx="1"/>
            <p:extLst>
              <p:ext uri="{D42A27DB-BD31-4B8C-83A1-F6EECF244321}">
                <p14:modId xmlns:p14="http://schemas.microsoft.com/office/powerpoint/2010/main" val="3852304860"/>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69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BB109-60B2-4828-B1E9-6A4C0A7A94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6781800" cy="5486400"/>
          </a:xfrm>
          <a:prstGeom prst="rect">
            <a:avLst/>
          </a:prstGeom>
        </p:spPr>
      </p:pic>
    </p:spTree>
    <p:extLst>
      <p:ext uri="{BB962C8B-B14F-4D97-AF65-F5344CB8AC3E}">
        <p14:creationId xmlns:p14="http://schemas.microsoft.com/office/powerpoint/2010/main" val="168636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169A56-F4A0-4334-B139-FB70B1F4CFBD}"/>
              </a:ext>
            </a:extLst>
          </p:cNvPr>
          <p:cNvGraphicFramePr/>
          <p:nvPr>
            <p:extLst>
              <p:ext uri="{D42A27DB-BD31-4B8C-83A1-F6EECF244321}">
                <p14:modId xmlns:p14="http://schemas.microsoft.com/office/powerpoint/2010/main" val="1357996977"/>
              </p:ext>
            </p:extLst>
          </p:nvPr>
        </p:nvGraphicFramePr>
        <p:xfrm>
          <a:off x="2730084" y="2438400"/>
          <a:ext cx="5715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C4648A10-E63B-4741-BECD-AECC02F166A8}"/>
              </a:ext>
            </a:extLst>
          </p:cNvPr>
          <p:cNvGraphicFramePr/>
          <p:nvPr>
            <p:extLst>
              <p:ext uri="{D42A27DB-BD31-4B8C-83A1-F6EECF244321}">
                <p14:modId xmlns:p14="http://schemas.microsoft.com/office/powerpoint/2010/main" val="2394690095"/>
              </p:ext>
            </p:extLst>
          </p:nvPr>
        </p:nvGraphicFramePr>
        <p:xfrm>
          <a:off x="685800" y="228600"/>
          <a:ext cx="4343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17107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922565-01B1-4215-AEA2-D9666EE2D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57200"/>
            <a:ext cx="6629400" cy="5867400"/>
          </a:xfrm>
          <a:prstGeom prst="rect">
            <a:avLst/>
          </a:prstGeom>
        </p:spPr>
      </p:pic>
    </p:spTree>
    <p:extLst>
      <p:ext uri="{BB962C8B-B14F-4D97-AF65-F5344CB8AC3E}">
        <p14:creationId xmlns:p14="http://schemas.microsoft.com/office/powerpoint/2010/main" val="124633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771-E489-44E9-9098-DD3E5A8C8FD3}"/>
              </a:ext>
            </a:extLst>
          </p:cNvPr>
          <p:cNvSpPr>
            <a:spLocks noGrp="1"/>
          </p:cNvSpPr>
          <p:nvPr>
            <p:ph type="title"/>
          </p:nvPr>
        </p:nvSpPr>
        <p:spPr>
          <a:xfrm>
            <a:off x="609599" y="304800"/>
            <a:ext cx="6347713" cy="762000"/>
          </a:xfrm>
        </p:spPr>
        <p:txBody>
          <a:bodyPr>
            <a:noAutofit/>
          </a:bodyPr>
          <a:lstStyle/>
          <a:p>
            <a:r>
              <a:rPr lang="en-US" sz="4000" dirty="0"/>
              <a:t>Mechanisms of swallowing</a:t>
            </a:r>
          </a:p>
        </p:txBody>
      </p:sp>
      <p:sp>
        <p:nvSpPr>
          <p:cNvPr id="3" name="Content Placeholder 2">
            <a:extLst>
              <a:ext uri="{FF2B5EF4-FFF2-40B4-BE49-F238E27FC236}">
                <a16:creationId xmlns:a16="http://schemas.microsoft.com/office/drawing/2014/main" id="{667DEA90-AAAF-4C78-9E7F-FA07B26290F5}"/>
              </a:ext>
            </a:extLst>
          </p:cNvPr>
          <p:cNvSpPr>
            <a:spLocks noGrp="1"/>
          </p:cNvSpPr>
          <p:nvPr>
            <p:ph idx="1"/>
          </p:nvPr>
        </p:nvSpPr>
        <p:spPr>
          <a:xfrm>
            <a:off x="381000" y="1219200"/>
            <a:ext cx="7162799" cy="5334000"/>
          </a:xfrm>
        </p:spPr>
        <p:txBody>
          <a:bodyPr>
            <a:normAutofit/>
          </a:bodyPr>
          <a:lstStyle/>
          <a:p>
            <a:r>
              <a:rPr lang="en-US" sz="2000" dirty="0"/>
              <a:t>Tongue propels food into the pharynx (throat)</a:t>
            </a:r>
          </a:p>
          <a:p>
            <a:r>
              <a:rPr lang="en-US" sz="2000" dirty="0"/>
              <a:t>Soft palate elevates, upper pharynx contracts, pushing the food into the lower pharynx &amp; at same time the larynx pulls upward so the epiglottis bends down</a:t>
            </a:r>
          </a:p>
          <a:p>
            <a:r>
              <a:rPr lang="en-US" sz="2000" dirty="0"/>
              <a:t>This closes off the opening to the larynx &amp; trachea (windpipe) so food doesn’t enter the trachea</a:t>
            </a:r>
          </a:p>
          <a:p>
            <a:r>
              <a:rPr lang="en-US" sz="2000" dirty="0"/>
              <a:t>Pharynx continues to contract (wave) pushing the food along</a:t>
            </a:r>
          </a:p>
          <a:p>
            <a:r>
              <a:rPr lang="en-US" sz="2000" dirty="0"/>
              <a:t>Upper esophageal sphincter (ring of muscle that encircles the upper end of the esophagus) relaxes, allowing the wave to push the food (bolus) from the lower pharynx into the esophagus</a:t>
            </a:r>
          </a:p>
          <a:p>
            <a:r>
              <a:rPr lang="en-US" sz="2000" dirty="0"/>
              <a:t>The wave of contraction (peristaltic wave) progresses from the pharynx down the length of the esophagus</a:t>
            </a:r>
          </a:p>
        </p:txBody>
      </p:sp>
    </p:spTree>
    <p:extLst>
      <p:ext uri="{BB962C8B-B14F-4D97-AF65-F5344CB8AC3E}">
        <p14:creationId xmlns:p14="http://schemas.microsoft.com/office/powerpoint/2010/main" val="390013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A09E-9483-4A53-B282-313A50EF8269}"/>
              </a:ext>
            </a:extLst>
          </p:cNvPr>
          <p:cNvSpPr>
            <a:spLocks noGrp="1"/>
          </p:cNvSpPr>
          <p:nvPr>
            <p:ph type="title"/>
          </p:nvPr>
        </p:nvSpPr>
        <p:spPr>
          <a:xfrm>
            <a:off x="609599" y="381000"/>
            <a:ext cx="6347713" cy="685800"/>
          </a:xfrm>
        </p:spPr>
        <p:txBody>
          <a:bodyPr>
            <a:normAutofit fontScale="90000"/>
          </a:bodyPr>
          <a:lstStyle/>
          <a:p>
            <a:r>
              <a:rPr lang="en-US" sz="4400" dirty="0"/>
              <a:t>Mechanisms of swallowing</a:t>
            </a:r>
            <a:br>
              <a:rPr lang="en-US" dirty="0"/>
            </a:br>
            <a:endParaRPr lang="en-US" dirty="0"/>
          </a:p>
        </p:txBody>
      </p:sp>
      <p:sp>
        <p:nvSpPr>
          <p:cNvPr id="3" name="Content Placeholder 2">
            <a:extLst>
              <a:ext uri="{FF2B5EF4-FFF2-40B4-BE49-F238E27FC236}">
                <a16:creationId xmlns:a16="http://schemas.microsoft.com/office/drawing/2014/main" id="{7934B0DF-61B5-4DE3-98DA-4BF4CAE2EBDC}"/>
              </a:ext>
            </a:extLst>
          </p:cNvPr>
          <p:cNvSpPr>
            <a:spLocks noGrp="1"/>
          </p:cNvSpPr>
          <p:nvPr>
            <p:ph idx="1"/>
          </p:nvPr>
        </p:nvSpPr>
        <p:spPr>
          <a:xfrm>
            <a:off x="457200" y="1524000"/>
            <a:ext cx="6934199" cy="4953000"/>
          </a:xfrm>
        </p:spPr>
        <p:txBody>
          <a:bodyPr>
            <a:normAutofit/>
          </a:bodyPr>
          <a:lstStyle/>
          <a:p>
            <a:r>
              <a:rPr lang="en-US" sz="2000" dirty="0"/>
              <a:t>Bolus enters the upper esophagus where the lower esophageal sphincter (ring of muscle that encircles the lower end of the esophagus where it meets the stomach) relaxes so the bolus can pass into the stomach</a:t>
            </a:r>
          </a:p>
          <a:p>
            <a:r>
              <a:rPr lang="en-US" sz="2000" dirty="0"/>
              <a:t>After the bolus passes, the lower sphincter tightens to prevent the contents of the stomach from regurgitating back up into the esophagus. It remains tight until the next bolus comes along</a:t>
            </a:r>
          </a:p>
          <a:p>
            <a:r>
              <a:rPr lang="en-US" sz="2000" dirty="0"/>
              <a:t>Involves automatic reflexes, nerves, muscles, organs &amp; the brain</a:t>
            </a:r>
          </a:p>
          <a:p>
            <a:r>
              <a:rPr lang="en-US" sz="2000" dirty="0"/>
              <a:t>Complexity explains why so much can go wrong</a:t>
            </a:r>
          </a:p>
        </p:txBody>
      </p:sp>
    </p:spTree>
    <p:extLst>
      <p:ext uri="{BB962C8B-B14F-4D97-AF65-F5344CB8AC3E}">
        <p14:creationId xmlns:p14="http://schemas.microsoft.com/office/powerpoint/2010/main" val="17299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845733A8-D390-4F69-84BA-FA6E37E8E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94" y="533400"/>
            <a:ext cx="6684206" cy="5714999"/>
          </a:xfrm>
          <a:prstGeom prst="rect">
            <a:avLst/>
          </a:prstGeom>
        </p:spPr>
      </p:pic>
    </p:spTree>
    <p:extLst>
      <p:ext uri="{BB962C8B-B14F-4D97-AF65-F5344CB8AC3E}">
        <p14:creationId xmlns:p14="http://schemas.microsoft.com/office/powerpoint/2010/main" val="140808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911307-48D6-462D-9F92-65BA703A3CD9}"/>
              </a:ext>
            </a:extLst>
          </p:cNvPr>
          <p:cNvSpPr/>
          <p:nvPr/>
        </p:nvSpPr>
        <p:spPr>
          <a:xfrm>
            <a:off x="381000" y="381000"/>
            <a:ext cx="7772400" cy="6401753"/>
          </a:xfrm>
          <a:prstGeom prst="rect">
            <a:avLst/>
          </a:prstGeom>
        </p:spPr>
        <p:txBody>
          <a:bodyPr wrap="square">
            <a:spAutoFit/>
          </a:bodyPr>
          <a:lstStyle/>
          <a:p>
            <a:r>
              <a:rPr lang="en-US" sz="2400" dirty="0"/>
              <a:t>The universal sign for choking is hands clutched to the throat. </a:t>
            </a:r>
          </a:p>
          <a:p>
            <a:endParaRPr lang="en-US" dirty="0"/>
          </a:p>
          <a:p>
            <a:r>
              <a:rPr lang="en-US" sz="2400" dirty="0"/>
              <a:t>Other signs: </a:t>
            </a:r>
          </a:p>
          <a:p>
            <a:pPr>
              <a:buFont typeface="Arial" panose="020B0604020202020204" pitchFamily="34" charset="0"/>
              <a:buChar char="•"/>
            </a:pPr>
            <a:r>
              <a:rPr lang="en-US" sz="2400" dirty="0"/>
              <a:t>Inability to talk</a:t>
            </a:r>
          </a:p>
          <a:p>
            <a:pPr>
              <a:buFont typeface="Arial" panose="020B0604020202020204" pitchFamily="34" charset="0"/>
              <a:buChar char="•"/>
            </a:pPr>
            <a:r>
              <a:rPr lang="en-US" sz="2400" dirty="0"/>
              <a:t>Difficulty breathing or noisy breathing, wheezing, gasping for air</a:t>
            </a:r>
          </a:p>
          <a:p>
            <a:pPr>
              <a:buFont typeface="Arial" panose="020B0604020202020204" pitchFamily="34" charset="0"/>
              <a:buChar char="•"/>
            </a:pPr>
            <a:r>
              <a:rPr lang="en-US" sz="2400" dirty="0"/>
              <a:t>Squeaky sounds when trying to breathe</a:t>
            </a:r>
          </a:p>
          <a:p>
            <a:pPr>
              <a:buFont typeface="Arial" panose="020B0604020202020204" pitchFamily="34" charset="0"/>
              <a:buChar char="•"/>
            </a:pPr>
            <a:r>
              <a:rPr lang="en-US" sz="2400" dirty="0"/>
              <a:t>Cough, which may either be weak or forceful</a:t>
            </a:r>
          </a:p>
          <a:p>
            <a:pPr>
              <a:buFont typeface="Arial" panose="020B0604020202020204" pitchFamily="34" charset="0"/>
              <a:buChar char="•"/>
            </a:pPr>
            <a:r>
              <a:rPr lang="en-US" sz="2400" dirty="0"/>
              <a:t>Gagging</a:t>
            </a:r>
          </a:p>
          <a:p>
            <a:pPr>
              <a:buFont typeface="Arial" panose="020B0604020202020204" pitchFamily="34" charset="0"/>
              <a:buChar char="•"/>
            </a:pPr>
            <a:r>
              <a:rPr lang="en-US" sz="2400" dirty="0"/>
              <a:t>Skin, lips, and nails turning blue or dusky</a:t>
            </a:r>
          </a:p>
          <a:p>
            <a:pPr>
              <a:buFont typeface="Arial" panose="020B0604020202020204" pitchFamily="34" charset="0"/>
              <a:buChar char="•"/>
            </a:pPr>
            <a:r>
              <a:rPr lang="en-US" sz="2400" dirty="0"/>
              <a:t>Skin that is flushed, then turns pale or bluish in color</a:t>
            </a:r>
          </a:p>
          <a:p>
            <a:pPr>
              <a:buFont typeface="Arial" panose="020B0604020202020204" pitchFamily="34" charset="0"/>
              <a:buChar char="•"/>
            </a:pPr>
            <a:r>
              <a:rPr lang="en-US" sz="2400" dirty="0"/>
              <a:t>Waving arms</a:t>
            </a:r>
          </a:p>
          <a:p>
            <a:pPr>
              <a:buFont typeface="Arial" panose="020B0604020202020204" pitchFamily="34" charset="0"/>
              <a:buChar char="•"/>
            </a:pPr>
            <a:r>
              <a:rPr lang="en-US" sz="2400" dirty="0"/>
              <a:t>Loss of consciousness</a:t>
            </a:r>
          </a:p>
          <a:p>
            <a:pPr>
              <a:buFont typeface="Arial" panose="020B0604020202020204" pitchFamily="34" charset="0"/>
              <a:buChar char="•"/>
            </a:pPr>
            <a:endParaRPr lang="en-US" sz="2000" dirty="0"/>
          </a:p>
          <a:p>
            <a:r>
              <a:rPr lang="en-US" sz="2000" dirty="0"/>
              <a:t>If the individual is able to cough forcefully, they should keep coughing. If the individual is choking and can't talk, immediate action is required.</a:t>
            </a:r>
          </a:p>
        </p:txBody>
      </p:sp>
    </p:spTree>
    <p:extLst>
      <p:ext uri="{BB962C8B-B14F-4D97-AF65-F5344CB8AC3E}">
        <p14:creationId xmlns:p14="http://schemas.microsoft.com/office/powerpoint/2010/main" val="1672360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B590-EB71-40E0-A0E8-275D9D2B262F}"/>
              </a:ext>
            </a:extLst>
          </p:cNvPr>
          <p:cNvSpPr>
            <a:spLocks noGrp="1"/>
          </p:cNvSpPr>
          <p:nvPr>
            <p:ph type="title"/>
          </p:nvPr>
        </p:nvSpPr>
        <p:spPr>
          <a:xfrm>
            <a:off x="1371600" y="609600"/>
            <a:ext cx="5585712" cy="1320800"/>
          </a:xfrm>
        </p:spPr>
        <p:txBody>
          <a:bodyPr>
            <a:noAutofit/>
          </a:bodyPr>
          <a:lstStyle/>
          <a:p>
            <a:r>
              <a:rPr lang="en-US" sz="4400" dirty="0">
                <a:solidFill>
                  <a:schemeClr val="tx1"/>
                </a:solidFill>
              </a:rPr>
              <a:t>Agency for Persons        with Disabilities</a:t>
            </a:r>
          </a:p>
        </p:txBody>
      </p:sp>
      <p:sp>
        <p:nvSpPr>
          <p:cNvPr id="3" name="Content Placeholder 2">
            <a:extLst>
              <a:ext uri="{FF2B5EF4-FFF2-40B4-BE49-F238E27FC236}">
                <a16:creationId xmlns:a16="http://schemas.microsoft.com/office/drawing/2014/main" id="{9CD799AA-9BE1-4A52-A273-5D8948263E74}"/>
              </a:ext>
            </a:extLst>
          </p:cNvPr>
          <p:cNvSpPr>
            <a:spLocks noGrp="1"/>
          </p:cNvSpPr>
          <p:nvPr>
            <p:ph idx="1"/>
          </p:nvPr>
        </p:nvSpPr>
        <p:spPr/>
        <p:txBody>
          <a:bodyPr>
            <a:normAutofit/>
          </a:bodyPr>
          <a:lstStyle/>
          <a:p>
            <a:endParaRPr lang="en-US" sz="2800" dirty="0"/>
          </a:p>
          <a:p>
            <a:r>
              <a:rPr lang="en-US" sz="2800" dirty="0"/>
              <a:t>Program &amp; Policy Manager</a:t>
            </a:r>
          </a:p>
          <a:p>
            <a:r>
              <a:rPr lang="en-US" sz="2800" dirty="0"/>
              <a:t>Bureau of Quality Management</a:t>
            </a:r>
          </a:p>
          <a:p>
            <a:r>
              <a:rPr lang="en-US" sz="2800" dirty="0"/>
              <a:t>Division of Clinical Supports</a:t>
            </a:r>
          </a:p>
          <a:p>
            <a:pPr lvl="1"/>
            <a:r>
              <a:rPr lang="en-US" sz="2600" dirty="0"/>
              <a:t>Medical Case Managers (nurses)</a:t>
            </a:r>
          </a:p>
          <a:p>
            <a:pPr lvl="1"/>
            <a:r>
              <a:rPr lang="en-US" sz="2600" dirty="0"/>
              <a:t>Behavior Analysts (CBAs)</a:t>
            </a:r>
          </a:p>
          <a:p>
            <a:pPr lvl="1"/>
            <a:r>
              <a:rPr lang="en-US" sz="2600" dirty="0"/>
              <a:t>QSI</a:t>
            </a:r>
          </a:p>
        </p:txBody>
      </p:sp>
    </p:spTree>
    <p:extLst>
      <p:ext uri="{BB962C8B-B14F-4D97-AF65-F5344CB8AC3E}">
        <p14:creationId xmlns:p14="http://schemas.microsoft.com/office/powerpoint/2010/main" val="3483042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E9BD4-3AA5-48FF-9AA8-B93EDC8E45FD}"/>
              </a:ext>
            </a:extLst>
          </p:cNvPr>
          <p:cNvSpPr/>
          <p:nvPr/>
        </p:nvSpPr>
        <p:spPr>
          <a:xfrm>
            <a:off x="381000" y="212735"/>
            <a:ext cx="7467600" cy="6001643"/>
          </a:xfrm>
          <a:prstGeom prst="rect">
            <a:avLst/>
          </a:prstGeom>
        </p:spPr>
        <p:txBody>
          <a:bodyPr wrap="square">
            <a:spAutoFit/>
          </a:bodyPr>
          <a:lstStyle/>
          <a:p>
            <a:r>
              <a:rPr lang="en-US" sz="2800" dirty="0">
                <a:solidFill>
                  <a:srgbClr val="000000"/>
                </a:solidFill>
                <a:latin typeface="+mj-lt"/>
              </a:rPr>
              <a:t>Factors that increase risk for choking/aspirating include:</a:t>
            </a:r>
          </a:p>
          <a:p>
            <a:endParaRPr lang="en-US" sz="2000" dirty="0">
              <a:solidFill>
                <a:srgbClr val="000000"/>
              </a:solidFill>
              <a:latin typeface="+mj-lt"/>
            </a:endParaRPr>
          </a:p>
          <a:p>
            <a:endParaRPr lang="en-US" sz="2800" dirty="0">
              <a:solidFill>
                <a:srgbClr val="FF0000"/>
              </a:solidFill>
            </a:endParaRPr>
          </a:p>
          <a:p>
            <a:r>
              <a:rPr lang="en-US" sz="2800" dirty="0">
                <a:solidFill>
                  <a:srgbClr val="FF0000"/>
                </a:solidFill>
              </a:rPr>
              <a:t>■ </a:t>
            </a:r>
            <a:r>
              <a:rPr lang="en-US" sz="2800" dirty="0">
                <a:solidFill>
                  <a:srgbClr val="000000"/>
                </a:solidFill>
              </a:rPr>
              <a:t>Decreased or absent protective airway reflexes </a:t>
            </a:r>
          </a:p>
          <a:p>
            <a:r>
              <a:rPr lang="en-US" sz="2800" dirty="0">
                <a:solidFill>
                  <a:srgbClr val="FF0000"/>
                </a:solidFill>
              </a:rPr>
              <a:t>■</a:t>
            </a:r>
            <a:r>
              <a:rPr lang="en-US" sz="2800" dirty="0">
                <a:solidFill>
                  <a:srgbClr val="D3232A"/>
                </a:solidFill>
              </a:rPr>
              <a:t> </a:t>
            </a:r>
            <a:r>
              <a:rPr lang="en-US" sz="2800" dirty="0">
                <a:solidFill>
                  <a:srgbClr val="000000"/>
                </a:solidFill>
              </a:rPr>
              <a:t>Poor or underdeveloped oral motor skills or decreased muscle tone causing difficulty with chewing or swallowing</a:t>
            </a:r>
          </a:p>
          <a:p>
            <a:r>
              <a:rPr lang="en-US" sz="2800" dirty="0">
                <a:solidFill>
                  <a:srgbClr val="FF0000"/>
                </a:solidFill>
              </a:rPr>
              <a:t>■</a:t>
            </a:r>
            <a:r>
              <a:rPr lang="en-US" sz="2800" dirty="0">
                <a:solidFill>
                  <a:srgbClr val="D3232A"/>
                </a:solidFill>
              </a:rPr>
              <a:t> </a:t>
            </a:r>
            <a:r>
              <a:rPr lang="en-US" sz="2800" dirty="0"/>
              <a:t>Difficulty holding head upright or sitting up straight</a:t>
            </a:r>
          </a:p>
          <a:p>
            <a:r>
              <a:rPr lang="en-US" sz="2800" dirty="0">
                <a:solidFill>
                  <a:srgbClr val="FF0000"/>
                </a:solidFill>
              </a:rPr>
              <a:t>■</a:t>
            </a:r>
            <a:r>
              <a:rPr lang="en-US" sz="2800" dirty="0">
                <a:solidFill>
                  <a:srgbClr val="D3232A"/>
                </a:solidFill>
              </a:rPr>
              <a:t> </a:t>
            </a:r>
            <a:r>
              <a:rPr lang="en-US" sz="2800" dirty="0">
                <a:solidFill>
                  <a:srgbClr val="000000"/>
                </a:solidFill>
              </a:rPr>
              <a:t>Gastroesophageal reflux disorder (GERD), cerebral palsy</a:t>
            </a:r>
          </a:p>
          <a:p>
            <a:r>
              <a:rPr lang="en-US" sz="2800" dirty="0">
                <a:solidFill>
                  <a:srgbClr val="FF0000"/>
                </a:solidFill>
              </a:rPr>
              <a:t>■</a:t>
            </a:r>
            <a:r>
              <a:rPr lang="en-US" sz="2800" dirty="0">
                <a:solidFill>
                  <a:srgbClr val="D3232A"/>
                </a:solidFill>
              </a:rPr>
              <a:t> </a:t>
            </a:r>
            <a:r>
              <a:rPr lang="en-US" sz="2800" dirty="0"/>
              <a:t>S</a:t>
            </a:r>
            <a:r>
              <a:rPr lang="en-US" sz="2800" dirty="0">
                <a:solidFill>
                  <a:srgbClr val="000000"/>
                </a:solidFill>
              </a:rPr>
              <a:t>eizures</a:t>
            </a:r>
          </a:p>
        </p:txBody>
      </p:sp>
    </p:spTree>
    <p:extLst>
      <p:ext uri="{BB962C8B-B14F-4D97-AF65-F5344CB8AC3E}">
        <p14:creationId xmlns:p14="http://schemas.microsoft.com/office/powerpoint/2010/main" val="56143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30D9C7-F662-4E74-BD81-58B5D2A31A8F}"/>
              </a:ext>
            </a:extLst>
          </p:cNvPr>
          <p:cNvSpPr/>
          <p:nvPr/>
        </p:nvSpPr>
        <p:spPr>
          <a:xfrm>
            <a:off x="381000" y="612844"/>
            <a:ext cx="6781800" cy="563231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800" dirty="0">
                <a:solidFill>
                  <a:srgbClr val="FF0000"/>
                </a:solidFill>
              </a:rPr>
              <a:t>■</a:t>
            </a:r>
            <a:r>
              <a:rPr lang="en-US" sz="2800" dirty="0"/>
              <a:t> Dental issues, poor oral hygiene</a:t>
            </a:r>
          </a:p>
          <a:p>
            <a:r>
              <a:rPr lang="en-US" sz="2800" dirty="0">
                <a:solidFill>
                  <a:srgbClr val="FF0000"/>
                </a:solidFill>
              </a:rPr>
              <a:t>■</a:t>
            </a:r>
            <a:r>
              <a:rPr lang="en-US" sz="2800" dirty="0"/>
              <a:t> Poor self eating skills</a:t>
            </a:r>
          </a:p>
          <a:p>
            <a:r>
              <a:rPr lang="en-US" sz="2800" dirty="0">
                <a:solidFill>
                  <a:srgbClr val="FF0000"/>
                </a:solidFill>
              </a:rPr>
              <a:t>■</a:t>
            </a:r>
            <a:r>
              <a:rPr lang="en-US" sz="2800" dirty="0"/>
              <a:t> Food stuffing or rapid eating</a:t>
            </a:r>
          </a:p>
          <a:p>
            <a:r>
              <a:rPr lang="en-US" sz="2800" dirty="0">
                <a:solidFill>
                  <a:srgbClr val="FF0000"/>
                </a:solidFill>
              </a:rPr>
              <a:t>■</a:t>
            </a:r>
            <a:r>
              <a:rPr lang="en-US" sz="2800" dirty="0"/>
              <a:t> PICA</a:t>
            </a:r>
          </a:p>
          <a:p>
            <a:r>
              <a:rPr lang="en-US" sz="2800" dirty="0">
                <a:solidFill>
                  <a:srgbClr val="FF0000"/>
                </a:solidFill>
              </a:rPr>
              <a:t>■</a:t>
            </a:r>
            <a:r>
              <a:rPr lang="en-US" sz="2800" dirty="0"/>
              <a:t> Sedation for an exam or procedure</a:t>
            </a:r>
          </a:p>
          <a:p>
            <a:r>
              <a:rPr lang="en-US" sz="2800" dirty="0">
                <a:solidFill>
                  <a:srgbClr val="FF0000"/>
                </a:solidFill>
              </a:rPr>
              <a:t>■</a:t>
            </a:r>
            <a:r>
              <a:rPr lang="en-US" sz="2800" dirty="0"/>
              <a:t> Medications that decrease or relax voluntary muscles</a:t>
            </a:r>
          </a:p>
          <a:p>
            <a:r>
              <a:rPr lang="en-US" sz="2800" dirty="0">
                <a:solidFill>
                  <a:srgbClr val="FF0000"/>
                </a:solidFill>
              </a:rPr>
              <a:t>■</a:t>
            </a:r>
            <a:r>
              <a:rPr lang="en-US" sz="2800" dirty="0"/>
              <a:t> Impaired mobility, leaving individuals unable to properly position themselves for adequate swallowing</a:t>
            </a:r>
          </a:p>
          <a:p>
            <a:r>
              <a:rPr lang="en-US" sz="2800" dirty="0">
                <a:solidFill>
                  <a:srgbClr val="FF0000"/>
                </a:solidFill>
              </a:rPr>
              <a:t>■</a:t>
            </a:r>
            <a:r>
              <a:rPr lang="en-US" sz="2800" dirty="0"/>
              <a:t> Requires mealtime support from someone who is not properly trained</a:t>
            </a:r>
          </a:p>
          <a:p>
            <a:endParaRPr lang="en-US" sz="2400" dirty="0"/>
          </a:p>
        </p:txBody>
      </p:sp>
    </p:spTree>
    <p:extLst>
      <p:ext uri="{BB962C8B-B14F-4D97-AF65-F5344CB8AC3E}">
        <p14:creationId xmlns:p14="http://schemas.microsoft.com/office/powerpoint/2010/main" val="2116430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C5C077-1BF9-4ABE-A5C9-4CE24EDA5EA3}"/>
              </a:ext>
            </a:extLst>
          </p:cNvPr>
          <p:cNvSpPr/>
          <p:nvPr/>
        </p:nvSpPr>
        <p:spPr>
          <a:xfrm>
            <a:off x="609600" y="990600"/>
            <a:ext cx="6858000" cy="5539978"/>
          </a:xfrm>
          <a:prstGeom prst="rect">
            <a:avLst/>
          </a:prstGeom>
        </p:spPr>
        <p:txBody>
          <a:bodyPr wrap="square">
            <a:spAutoFit/>
          </a:bodyPr>
          <a:lstStyle/>
          <a:p>
            <a:r>
              <a:rPr lang="en-US" sz="2400" dirty="0">
                <a:solidFill>
                  <a:srgbClr val="FF0000"/>
                </a:solidFill>
              </a:rPr>
              <a:t>■</a:t>
            </a:r>
            <a:r>
              <a:rPr lang="en-US" dirty="0"/>
              <a:t> </a:t>
            </a:r>
            <a:r>
              <a:rPr lang="en-US" sz="2800" dirty="0"/>
              <a:t>Eating while standing, running, walking, or lying down</a:t>
            </a:r>
          </a:p>
          <a:p>
            <a:r>
              <a:rPr lang="en-US" sz="2800" dirty="0">
                <a:solidFill>
                  <a:srgbClr val="FF0000"/>
                </a:solidFill>
              </a:rPr>
              <a:t>■</a:t>
            </a:r>
            <a:r>
              <a:rPr lang="en-US" sz="2800" dirty="0"/>
              <a:t> Eating in a moving vehicle</a:t>
            </a:r>
          </a:p>
          <a:p>
            <a:r>
              <a:rPr lang="en-US" sz="2800" dirty="0">
                <a:solidFill>
                  <a:srgbClr val="FF0000"/>
                </a:solidFill>
              </a:rPr>
              <a:t>■</a:t>
            </a:r>
            <a:r>
              <a:rPr lang="en-US" sz="2800" dirty="0"/>
              <a:t> Serving foods like hot dogs, popcorn, bagels, peanut butter…</a:t>
            </a:r>
          </a:p>
          <a:p>
            <a:r>
              <a:rPr lang="en-US" sz="2800" dirty="0">
                <a:solidFill>
                  <a:srgbClr val="FF0000"/>
                </a:solidFill>
              </a:rPr>
              <a:t>■</a:t>
            </a:r>
            <a:r>
              <a:rPr lang="en-US" sz="2800" dirty="0"/>
              <a:t> Failing to follow prescribed diets and textures</a:t>
            </a:r>
          </a:p>
          <a:p>
            <a:r>
              <a:rPr lang="en-US" sz="2800" dirty="0">
                <a:solidFill>
                  <a:srgbClr val="FF0000"/>
                </a:solidFill>
              </a:rPr>
              <a:t>■ </a:t>
            </a:r>
            <a:r>
              <a:rPr lang="en-US" sz="2800" dirty="0">
                <a:solidFill>
                  <a:srgbClr val="000000"/>
                </a:solidFill>
              </a:rPr>
              <a:t>Inability to swallow certain fluid consistencies and/or food textures</a:t>
            </a:r>
            <a:endParaRPr lang="en-US" sz="2800" dirty="0"/>
          </a:p>
          <a:p>
            <a:r>
              <a:rPr lang="en-US" sz="2800" dirty="0">
                <a:solidFill>
                  <a:srgbClr val="FF0000"/>
                </a:solidFill>
              </a:rPr>
              <a:t>■</a:t>
            </a:r>
            <a:r>
              <a:rPr lang="en-US" sz="2800" dirty="0"/>
              <a:t> Lack of supervision</a:t>
            </a:r>
          </a:p>
          <a:p>
            <a:r>
              <a:rPr lang="en-US" sz="2800" dirty="0">
                <a:solidFill>
                  <a:srgbClr val="FF0000"/>
                </a:solidFill>
              </a:rPr>
              <a:t>■</a:t>
            </a:r>
            <a:r>
              <a:rPr lang="en-US" sz="2800" dirty="0"/>
              <a:t> Staffing</a:t>
            </a:r>
          </a:p>
          <a:p>
            <a:r>
              <a:rPr lang="en-US" sz="2800" dirty="0">
                <a:solidFill>
                  <a:srgbClr val="FF0000"/>
                </a:solidFill>
              </a:rPr>
              <a:t>■</a:t>
            </a:r>
            <a:r>
              <a:rPr lang="en-US" sz="2800" dirty="0"/>
              <a:t> Chaotic meal times</a:t>
            </a:r>
          </a:p>
          <a:p>
            <a:endParaRPr lang="en-US" dirty="0"/>
          </a:p>
        </p:txBody>
      </p:sp>
    </p:spTree>
    <p:extLst>
      <p:ext uri="{BB962C8B-B14F-4D97-AF65-F5344CB8AC3E}">
        <p14:creationId xmlns:p14="http://schemas.microsoft.com/office/powerpoint/2010/main" val="418471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05512AEA-1925-4B33-A37B-C8A8A4FBF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
            <a:ext cx="5935779" cy="6553200"/>
          </a:xfrm>
          <a:prstGeom prst="rect">
            <a:avLst/>
          </a:prstGeom>
        </p:spPr>
      </p:pic>
    </p:spTree>
    <p:extLst>
      <p:ext uri="{BB962C8B-B14F-4D97-AF65-F5344CB8AC3E}">
        <p14:creationId xmlns:p14="http://schemas.microsoft.com/office/powerpoint/2010/main" val="564255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65A2F-881E-4F08-AC1F-6DB775CDFAD4}"/>
              </a:ext>
            </a:extLst>
          </p:cNvPr>
          <p:cNvSpPr/>
          <p:nvPr/>
        </p:nvSpPr>
        <p:spPr>
          <a:xfrm>
            <a:off x="1447800" y="1447800"/>
            <a:ext cx="5715000" cy="4462760"/>
          </a:xfrm>
          <a:prstGeom prst="rect">
            <a:avLst/>
          </a:prstGeom>
        </p:spPr>
        <p:txBody>
          <a:bodyPr wrap="square">
            <a:spAutoFit/>
          </a:bodyPr>
          <a:lstStyle/>
          <a:p>
            <a:r>
              <a:rPr lang="en-US" sz="6000" b="1" dirty="0"/>
              <a:t>First Aid -       Heimlich Maneuver on an Adult</a:t>
            </a:r>
          </a:p>
          <a:p>
            <a:endParaRPr lang="en-US" sz="4400" b="1" dirty="0"/>
          </a:p>
        </p:txBody>
      </p:sp>
    </p:spTree>
    <p:extLst>
      <p:ext uri="{BB962C8B-B14F-4D97-AF65-F5344CB8AC3E}">
        <p14:creationId xmlns:p14="http://schemas.microsoft.com/office/powerpoint/2010/main" val="206156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093569-5478-4C1A-A8C3-7DB5736741F6}"/>
              </a:ext>
            </a:extLst>
          </p:cNvPr>
          <p:cNvSpPr/>
          <p:nvPr/>
        </p:nvSpPr>
        <p:spPr>
          <a:xfrm>
            <a:off x="838200" y="3144986"/>
            <a:ext cx="6705600" cy="3416320"/>
          </a:xfrm>
          <a:prstGeom prst="rect">
            <a:avLst/>
          </a:prstGeom>
        </p:spPr>
        <p:txBody>
          <a:bodyPr wrap="square">
            <a:spAutoFit/>
          </a:bodyPr>
          <a:lstStyle/>
          <a:p>
            <a:r>
              <a:rPr lang="en-US" sz="2400" dirty="0"/>
              <a:t>If the person is sitting or standing, stand behind him or her. Form a fist with one hand and place your fist, thumb side in, just below the person's rib cage in the front. Grab your fist with your other hand. Keeping your arms off the person's rib cage, give four quick inward and upward thrusts. You may have to repeat this several times until the obstructing object is coughed out.</a:t>
            </a:r>
          </a:p>
        </p:txBody>
      </p:sp>
      <p:pic>
        <p:nvPicPr>
          <p:cNvPr id="5" name="Picture 4">
            <a:extLst>
              <a:ext uri="{FF2B5EF4-FFF2-40B4-BE49-F238E27FC236}">
                <a16:creationId xmlns:a16="http://schemas.microsoft.com/office/drawing/2014/main" id="{5F57628F-C146-45A0-92C9-62AD373C7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09600"/>
            <a:ext cx="1981200" cy="2286000"/>
          </a:xfrm>
          <a:prstGeom prst="rect">
            <a:avLst/>
          </a:prstGeom>
        </p:spPr>
      </p:pic>
    </p:spTree>
    <p:extLst>
      <p:ext uri="{BB962C8B-B14F-4D97-AF65-F5344CB8AC3E}">
        <p14:creationId xmlns:p14="http://schemas.microsoft.com/office/powerpoint/2010/main" val="2638917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health.harvard.edu/media/content/images/FA33.gif">
            <a:extLst>
              <a:ext uri="{FF2B5EF4-FFF2-40B4-BE49-F238E27FC236}">
                <a16:creationId xmlns:a16="http://schemas.microsoft.com/office/drawing/2014/main" id="{225F96D9-20A5-4926-A318-DFBD168A7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1"/>
            <a:ext cx="2895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54838E-795A-4801-B317-B450D2C767AB}"/>
              </a:ext>
            </a:extLst>
          </p:cNvPr>
          <p:cNvSpPr/>
          <p:nvPr/>
        </p:nvSpPr>
        <p:spPr>
          <a:xfrm>
            <a:off x="685800" y="3048000"/>
            <a:ext cx="6858000" cy="2677656"/>
          </a:xfrm>
          <a:prstGeom prst="rect">
            <a:avLst/>
          </a:prstGeom>
        </p:spPr>
        <p:txBody>
          <a:bodyPr wrap="square">
            <a:spAutoFit/>
          </a:bodyPr>
          <a:lstStyle/>
          <a:p>
            <a:r>
              <a:rPr lang="en-US" sz="2400" dirty="0"/>
              <a:t>If the person is lying down or unconscious, straddle him or her and place the heel of your hand just above the waistline. Place your other hand on top of this hand. Keeping your elbows straight, give four quick upward thrusts. You may have to repeat this procedure several times until the obstructing object is coughed out.</a:t>
            </a:r>
          </a:p>
        </p:txBody>
      </p:sp>
    </p:spTree>
    <p:extLst>
      <p:ext uri="{BB962C8B-B14F-4D97-AF65-F5344CB8AC3E}">
        <p14:creationId xmlns:p14="http://schemas.microsoft.com/office/powerpoint/2010/main" val="53785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488512-1AE1-486C-A707-C8A2D45F368E}"/>
              </a:ext>
            </a:extLst>
          </p:cNvPr>
          <p:cNvSpPr/>
          <p:nvPr/>
        </p:nvSpPr>
        <p:spPr>
          <a:xfrm>
            <a:off x="533400" y="228600"/>
            <a:ext cx="7086600" cy="6740307"/>
          </a:xfrm>
          <a:prstGeom prst="rect">
            <a:avLst/>
          </a:prstGeom>
        </p:spPr>
        <p:txBody>
          <a:bodyPr wrap="square">
            <a:spAutoFit/>
          </a:bodyPr>
          <a:lstStyle/>
          <a:p>
            <a:r>
              <a:rPr lang="en-US" sz="2400" b="1" dirty="0"/>
              <a:t>Perform the Heimlich Maneuver on a Person in a Wheelchair</a:t>
            </a:r>
          </a:p>
          <a:p>
            <a:pPr marL="457200" indent="-457200">
              <a:buFont typeface="+mj-lt"/>
              <a:buAutoNum type="arabicPeriod"/>
            </a:pPr>
            <a:r>
              <a:rPr lang="en-US" sz="2400" dirty="0"/>
              <a:t>Ask, "Are you choking?" </a:t>
            </a:r>
          </a:p>
          <a:p>
            <a:pPr marL="457200" indent="-457200">
              <a:buFont typeface="+mj-lt"/>
              <a:buAutoNum type="arabicPeriod"/>
            </a:pPr>
            <a:r>
              <a:rPr lang="en-US" sz="2400" dirty="0"/>
              <a:t>Remain calm. </a:t>
            </a:r>
          </a:p>
          <a:p>
            <a:pPr marL="457200" indent="-457200">
              <a:buFont typeface="+mj-lt"/>
              <a:buAutoNum type="arabicPeriod"/>
            </a:pPr>
            <a:r>
              <a:rPr lang="en-US" sz="2400" dirty="0"/>
              <a:t>Look for signs that the person is suffering from total airway obstruction. These signs include the victim being unable to make any sounds above a wheeze, the face turning blue, and hands clutching the throat in the universal symbol for choking.</a:t>
            </a:r>
          </a:p>
          <a:p>
            <a:pPr marL="457200" indent="-457200">
              <a:buFont typeface="+mj-lt"/>
              <a:buAutoNum type="arabicPeriod"/>
            </a:pPr>
            <a:r>
              <a:rPr lang="en-US" sz="2400" dirty="0"/>
              <a:t>Engage the wheelchair's brake if it's not already on.</a:t>
            </a:r>
          </a:p>
          <a:p>
            <a:pPr marL="457200" indent="-457200">
              <a:buFont typeface="+mj-lt"/>
              <a:buAutoNum type="arabicPeriod"/>
            </a:pPr>
            <a:r>
              <a:rPr lang="en-US" sz="2400" dirty="0"/>
              <a:t>Stand or kneel behind the victim's wheelchair. If the back of the wheelchair is too high, turn the person 90 degrees or support in a standing position.</a:t>
            </a:r>
          </a:p>
          <a:p>
            <a:pPr marL="457200" indent="-457200">
              <a:buFont typeface="+mj-lt"/>
              <a:buAutoNum type="arabicPeriod"/>
            </a:pPr>
            <a:r>
              <a:rPr lang="en-US" sz="2400" dirty="0"/>
              <a:t>Lean the victim forward, moving the head and torso down at a slight tilt.</a:t>
            </a:r>
          </a:p>
        </p:txBody>
      </p:sp>
    </p:spTree>
    <p:extLst>
      <p:ext uri="{BB962C8B-B14F-4D97-AF65-F5344CB8AC3E}">
        <p14:creationId xmlns:p14="http://schemas.microsoft.com/office/powerpoint/2010/main" val="155810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C536CC-F536-443A-803D-CF840DED83E7}"/>
              </a:ext>
            </a:extLst>
          </p:cNvPr>
          <p:cNvSpPr/>
          <p:nvPr/>
        </p:nvSpPr>
        <p:spPr>
          <a:xfrm>
            <a:off x="762000" y="304800"/>
            <a:ext cx="7162800" cy="6370975"/>
          </a:xfrm>
          <a:prstGeom prst="rect">
            <a:avLst/>
          </a:prstGeom>
        </p:spPr>
        <p:txBody>
          <a:bodyPr wrap="square">
            <a:spAutoFit/>
          </a:bodyPr>
          <a:lstStyle/>
          <a:p>
            <a:pPr marL="457200" indent="-457200">
              <a:buAutoNum type="arabicPeriod" startAt="7"/>
            </a:pPr>
            <a:r>
              <a:rPr lang="en-US" sz="2400" dirty="0"/>
              <a:t>Make a fist with one hand.</a:t>
            </a:r>
          </a:p>
          <a:p>
            <a:pPr marL="457200" indent="-457200">
              <a:buAutoNum type="arabicPeriod" startAt="7"/>
            </a:pPr>
            <a:r>
              <a:rPr lang="en-US" sz="2400" dirty="0"/>
              <a:t>Place your fist about a finger's width above the victim's navel with your thumb in contact with his body. Make a fist with one hand.</a:t>
            </a:r>
          </a:p>
          <a:p>
            <a:pPr marL="457200" indent="-457200">
              <a:buAutoNum type="arabicPeriod" startAt="7"/>
            </a:pPr>
            <a:r>
              <a:rPr lang="en-US" sz="2400" dirty="0"/>
              <a:t>Place your fist about a finger's width above the victim's navel with your thumb in contact with his body.</a:t>
            </a:r>
          </a:p>
          <a:p>
            <a:pPr marL="457200" indent="-457200">
              <a:buAutoNum type="arabicPeriod" startAt="7"/>
            </a:pPr>
            <a:r>
              <a:rPr lang="en-US" sz="2400" dirty="0"/>
              <a:t>Grab hold of your fist firmly with your other hand.</a:t>
            </a:r>
          </a:p>
          <a:p>
            <a:pPr marL="457200" indent="-457200">
              <a:buAutoNum type="arabicPeriod" startAt="7"/>
            </a:pPr>
            <a:r>
              <a:rPr lang="en-US" sz="2400" dirty="0"/>
              <a:t>Make a quick in-and-up thrust against the victim's diaphragm. You may need to repeat thrusting several times before the object is expelled.</a:t>
            </a:r>
          </a:p>
          <a:p>
            <a:pPr marL="457200" indent="-457200">
              <a:buAutoNum type="arabicPeriod" startAt="7"/>
            </a:pPr>
            <a:r>
              <a:rPr lang="en-US" sz="2400" dirty="0"/>
              <a:t>Repeat until the choking person can breathe, the object is expelled, or the victim loses consciousness. </a:t>
            </a:r>
          </a:p>
          <a:p>
            <a:r>
              <a:rPr lang="en-US" sz="2400" dirty="0"/>
              <a:t>Call 911 for medical help.</a:t>
            </a:r>
          </a:p>
        </p:txBody>
      </p:sp>
    </p:spTree>
    <p:extLst>
      <p:ext uri="{BB962C8B-B14F-4D97-AF65-F5344CB8AC3E}">
        <p14:creationId xmlns:p14="http://schemas.microsoft.com/office/powerpoint/2010/main" val="912491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5AFB369-4673-4727-A7CD-D86AFE0AE06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0" cy="6866467"/>
            <a:chOff x="0" y="-8467"/>
            <a:chExt cx="12192000" cy="6866467"/>
          </a:xfrm>
        </p:grpSpPr>
        <p:sp>
          <p:nvSpPr>
            <p:cNvPr id="1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3" name="Straight Connector 12">
              <a:extLst>
                <a:ext uri="{FF2B5EF4-FFF2-40B4-BE49-F238E27FC236}">
                  <a16:creationId xmlns:a16="http://schemas.microsoft.com/office/drawing/2014/main" id="{47263F58-6EE6-45B3-9BF2-C0BD5D30A55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197CE03-EB81-4718-BEA1-C2D488961E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E110F09-1C81-4E73-B5E9-D857CD879F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0F78B34-9B26-4CA9-B8F0-B9638730F9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Placeholder 5" descr="A drawing of a cartoon character&#10;&#10;Description generated with very high confidence">
            <a:extLst>
              <a:ext uri="{FF2B5EF4-FFF2-40B4-BE49-F238E27FC236}">
                <a16:creationId xmlns:a16="http://schemas.microsoft.com/office/drawing/2014/main" id="{D78D4512-2405-4393-BDD3-53F19F51A54A}"/>
              </a:ext>
            </a:extLst>
          </p:cNvPr>
          <p:cNvPicPr>
            <a:picLocks noGrp="1" noChangeAspect="1"/>
          </p:cNvPicPr>
          <p:nvPr>
            <p:ph type="pic" idx="1"/>
          </p:nvPr>
        </p:nvPicPr>
        <p:blipFill rotWithShape="1">
          <a:blip r:embed="rId2">
            <a:duotone>
              <a:prstClr val="black"/>
              <a:prstClr val="white"/>
            </a:duotone>
            <a:extLst>
              <a:ext uri="{28A0092B-C50C-407E-A947-70E740481C1C}">
                <a14:useLocalDpi xmlns:a14="http://schemas.microsoft.com/office/drawing/2010/main" val="0"/>
              </a:ext>
            </a:extLst>
          </a:blip>
          <a:srcRect l="21369" r="9724" b="-2"/>
          <a:stretch/>
        </p:blipFill>
        <p:spPr>
          <a:xfrm>
            <a:off x="3823335" y="-1"/>
            <a:ext cx="5318283" cy="6858001"/>
          </a:xfrm>
          <a:custGeom>
            <a:avLst/>
            <a:gdLst>
              <a:gd name="connsiteX0" fmla="*/ 405750 w 7091044"/>
              <a:gd name="connsiteY0" fmla="*/ 0 h 6858001"/>
              <a:gd name="connsiteX1" fmla="*/ 7091044 w 7091044"/>
              <a:gd name="connsiteY1" fmla="*/ 0 h 6858001"/>
              <a:gd name="connsiteX2" fmla="*/ 7091044 w 7091044"/>
              <a:gd name="connsiteY2" fmla="*/ 6858001 h 6858001"/>
              <a:gd name="connsiteX3" fmla="*/ 53572 w 7091044"/>
              <a:gd name="connsiteY3" fmla="*/ 6858001 h 6858001"/>
              <a:gd name="connsiteX4" fmla="*/ 1828991 w 7091044"/>
              <a:gd name="connsiteY4" fmla="*/ 4521201 h 6858001"/>
              <a:gd name="connsiteX5" fmla="*/ 0 w 7091044"/>
              <a:gd name="connsiteY5" fmla="*/ 0 h 6858001"/>
              <a:gd name="connsiteX6" fmla="*/ 405750 w 7091044"/>
              <a:gd name="connsiteY6" fmla="*/ 0 h 6858001"/>
              <a:gd name="connsiteX7" fmla="*/ 0 w 7091044"/>
              <a:gd name="connsiteY7" fmla="*/ 43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cxnSp>
        <p:nvCxnSpPr>
          <p:cNvPr id="23" name="Straight Connector 22">
            <a:extLst>
              <a:ext uri="{FF2B5EF4-FFF2-40B4-BE49-F238E27FC236}">
                <a16:creationId xmlns:a16="http://schemas.microsoft.com/office/drawing/2014/main" id="{27A85E05-9D34-4977-8352-DB39569974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CDED616-E554-4DB6-9F28-08F38A64A94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7368FC-CFAD-46EB-A96B-ECFD055421EF}"/>
              </a:ext>
            </a:extLst>
          </p:cNvPr>
          <p:cNvSpPr>
            <a:spLocks noGrp="1"/>
          </p:cNvSpPr>
          <p:nvPr>
            <p:ph type="title"/>
          </p:nvPr>
        </p:nvSpPr>
        <p:spPr>
          <a:xfrm>
            <a:off x="647699" y="1648918"/>
            <a:ext cx="3619501" cy="1399083"/>
          </a:xfrm>
        </p:spPr>
        <p:txBody>
          <a:bodyPr vert="horz" lIns="91440" tIns="45720" rIns="91440" bIns="45720" rtlCol="0" anchor="b">
            <a:normAutofit/>
          </a:bodyPr>
          <a:lstStyle/>
          <a:p>
            <a:pPr algn="r"/>
            <a:r>
              <a:rPr lang="en-US" sz="7200" dirty="0"/>
              <a:t>CAPTAIN</a:t>
            </a:r>
          </a:p>
        </p:txBody>
      </p:sp>
      <p:sp>
        <p:nvSpPr>
          <p:cNvPr id="4" name="Text Placeholder 3">
            <a:extLst>
              <a:ext uri="{FF2B5EF4-FFF2-40B4-BE49-F238E27FC236}">
                <a16:creationId xmlns:a16="http://schemas.microsoft.com/office/drawing/2014/main" id="{45DB2CAE-C373-4C5D-96DA-E0A9137D274C}"/>
              </a:ext>
            </a:extLst>
          </p:cNvPr>
          <p:cNvSpPr>
            <a:spLocks noGrp="1"/>
          </p:cNvSpPr>
          <p:nvPr>
            <p:ph type="body" sz="half" idx="2"/>
          </p:nvPr>
        </p:nvSpPr>
        <p:spPr>
          <a:xfrm>
            <a:off x="228600" y="3810001"/>
            <a:ext cx="6426119" cy="1295399"/>
          </a:xfrm>
        </p:spPr>
        <p:txBody>
          <a:bodyPr>
            <a:noAutofit/>
          </a:bodyPr>
          <a:lstStyle/>
          <a:p>
            <a:r>
              <a:rPr lang="en-US" sz="6600" dirty="0"/>
              <a:t>PREVENTION</a:t>
            </a:r>
          </a:p>
        </p:txBody>
      </p:sp>
    </p:spTree>
    <p:extLst>
      <p:ext uri="{BB962C8B-B14F-4D97-AF65-F5344CB8AC3E}">
        <p14:creationId xmlns:p14="http://schemas.microsoft.com/office/powerpoint/2010/main" val="7659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nimal, bird, colorful&#10;&#10;Description generated with high confidence">
            <a:extLst>
              <a:ext uri="{FF2B5EF4-FFF2-40B4-BE49-F238E27FC236}">
                <a16:creationId xmlns:a16="http://schemas.microsoft.com/office/drawing/2014/main" id="{0F68789A-F8C5-48DC-ACDE-D9776A1A7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57250"/>
            <a:ext cx="6553200" cy="5143500"/>
          </a:xfrm>
          <a:prstGeom prst="rect">
            <a:avLst/>
          </a:prstGeom>
        </p:spPr>
      </p:pic>
    </p:spTree>
    <p:extLst>
      <p:ext uri="{BB962C8B-B14F-4D97-AF65-F5344CB8AC3E}">
        <p14:creationId xmlns:p14="http://schemas.microsoft.com/office/powerpoint/2010/main" val="38636075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33F7-5762-409D-80C5-24981D5359C1}"/>
              </a:ext>
            </a:extLst>
          </p:cNvPr>
          <p:cNvSpPr>
            <a:spLocks noGrp="1"/>
          </p:cNvSpPr>
          <p:nvPr>
            <p:ph type="ctrTitle"/>
          </p:nvPr>
        </p:nvSpPr>
        <p:spPr/>
        <p:txBody>
          <a:bodyPr/>
          <a:lstStyle/>
          <a:p>
            <a:r>
              <a:rPr lang="en-US" sz="4800" dirty="0"/>
              <a:t>WHAT CAN YOU DO?</a:t>
            </a:r>
          </a:p>
        </p:txBody>
      </p:sp>
      <p:sp>
        <p:nvSpPr>
          <p:cNvPr id="3" name="Subtitle 2">
            <a:extLst>
              <a:ext uri="{FF2B5EF4-FFF2-40B4-BE49-F238E27FC236}">
                <a16:creationId xmlns:a16="http://schemas.microsoft.com/office/drawing/2014/main" id="{F26C9A98-14B2-48A4-8344-C19C016ECA7C}"/>
              </a:ext>
            </a:extLst>
          </p:cNvPr>
          <p:cNvSpPr>
            <a:spLocks noGrp="1"/>
          </p:cNvSpPr>
          <p:nvPr>
            <p:ph type="subTitle" idx="1"/>
          </p:nvPr>
        </p:nvSpPr>
        <p:spPr>
          <a:xfrm>
            <a:off x="1130595" y="4050835"/>
            <a:ext cx="5826719" cy="597366"/>
          </a:xfrm>
        </p:spPr>
        <p:txBody>
          <a:bodyPr>
            <a:normAutofit fontScale="77500" lnSpcReduction="20000"/>
          </a:bodyPr>
          <a:lstStyle/>
          <a:p>
            <a:r>
              <a:rPr lang="en-US" sz="2800" dirty="0"/>
              <a:t>KNOW WHAT YOU CAN DO…                                   </a:t>
            </a:r>
            <a:r>
              <a:rPr lang="en-US" sz="2300" dirty="0"/>
              <a:t>do you know what to do…       </a:t>
            </a:r>
          </a:p>
        </p:txBody>
      </p:sp>
    </p:spTree>
    <p:extLst>
      <p:ext uri="{BB962C8B-B14F-4D97-AF65-F5344CB8AC3E}">
        <p14:creationId xmlns:p14="http://schemas.microsoft.com/office/powerpoint/2010/main" val="209000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red bird standing on the grass&#10;&#10;Description generated with very high confidence">
            <a:extLst>
              <a:ext uri="{FF2B5EF4-FFF2-40B4-BE49-F238E27FC236}">
                <a16:creationId xmlns:a16="http://schemas.microsoft.com/office/drawing/2014/main" id="{E01824D8-7BB8-4EDD-B157-E348B3D7A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6705600" cy="6096000"/>
          </a:xfrm>
          <a:prstGeom prst="rect">
            <a:avLst/>
          </a:prstGeom>
        </p:spPr>
      </p:pic>
    </p:spTree>
    <p:extLst>
      <p:ext uri="{BB962C8B-B14F-4D97-AF65-F5344CB8AC3E}">
        <p14:creationId xmlns:p14="http://schemas.microsoft.com/office/powerpoint/2010/main" val="2464889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3ABF-3754-45A3-AF03-CA2F0CA38F12}"/>
              </a:ext>
            </a:extLst>
          </p:cNvPr>
          <p:cNvSpPr>
            <a:spLocks noGrp="1"/>
          </p:cNvSpPr>
          <p:nvPr>
            <p:ph type="title"/>
          </p:nvPr>
        </p:nvSpPr>
        <p:spPr/>
        <p:txBody>
          <a:bodyPr>
            <a:normAutofit fontScale="90000"/>
          </a:bodyPr>
          <a:lstStyle/>
          <a:p>
            <a:r>
              <a:rPr lang="en-US" sz="2000" dirty="0">
                <a:solidFill>
                  <a:schemeClr val="tx1"/>
                </a:solidFill>
                <a:latin typeface="Bradley Hand ITC" panose="03070402050302030203" pitchFamily="66" charset="0"/>
              </a:rPr>
              <a:t>the</a:t>
            </a:r>
            <a:br>
              <a:rPr lang="en-US" dirty="0">
                <a:solidFill>
                  <a:schemeClr val="tx1"/>
                </a:solidFill>
                <a:latin typeface="Bradley Hand ITC" panose="03070402050302030203" pitchFamily="66" charset="0"/>
              </a:rPr>
            </a:br>
            <a:r>
              <a:rPr lang="en-US" sz="3100" dirty="0">
                <a:solidFill>
                  <a:schemeClr val="tx1"/>
                </a:solidFill>
                <a:latin typeface="Arial Rounded MT Bold" panose="020F0704030504030204" pitchFamily="34" charset="0"/>
              </a:rPr>
              <a:t>PLAN</a:t>
            </a:r>
            <a:br>
              <a:rPr lang="en-US" dirty="0">
                <a:solidFill>
                  <a:schemeClr val="tx1"/>
                </a:solidFill>
                <a:latin typeface="Arial Rounded MT Bold" panose="020F0704030504030204" pitchFamily="34" charset="0"/>
              </a:rPr>
            </a:br>
            <a:endParaRPr lang="en-US" dirty="0">
              <a:solidFill>
                <a:schemeClr val="tx1"/>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8EA4A059-6829-495D-B303-9AE211C4F28F}"/>
              </a:ext>
            </a:extLst>
          </p:cNvPr>
          <p:cNvSpPr>
            <a:spLocks noGrp="1"/>
          </p:cNvSpPr>
          <p:nvPr>
            <p:ph idx="1"/>
          </p:nvPr>
        </p:nvSpPr>
        <p:spPr/>
        <p:txBody>
          <a:bodyPr/>
          <a:lstStyle/>
          <a:p>
            <a:pPr marL="0" indent="0">
              <a:buNone/>
            </a:pPr>
            <a:r>
              <a:rPr lang="en-US" sz="2800" dirty="0">
                <a:latin typeface="Bradley Hand ITC" panose="03070402050302030203" pitchFamily="66" charset="0"/>
              </a:rPr>
              <a:t>is to have a</a:t>
            </a:r>
          </a:p>
          <a:p>
            <a:pPr marL="0" indent="0">
              <a:buNone/>
            </a:pPr>
            <a:r>
              <a:rPr lang="en-US" sz="4800" dirty="0">
                <a:solidFill>
                  <a:srgbClr val="FF0000"/>
                </a:solidFill>
                <a:latin typeface="Arial Rounded MT Bold" panose="020F0704030504030204" pitchFamily="34" charset="0"/>
              </a:rPr>
              <a:t>PLAN</a:t>
            </a:r>
          </a:p>
          <a:p>
            <a:pPr marL="0" indent="0">
              <a:buNone/>
            </a:pPr>
            <a:r>
              <a:rPr lang="en-US" sz="3600" dirty="0">
                <a:latin typeface="Bradley Hand ITC" panose="03070402050302030203" pitchFamily="66" charset="0"/>
              </a:rPr>
              <a:t>before you need a</a:t>
            </a:r>
          </a:p>
          <a:p>
            <a:pPr marL="0" indent="0">
              <a:buNone/>
            </a:pPr>
            <a:r>
              <a:rPr lang="en-US" sz="9600" dirty="0">
                <a:solidFill>
                  <a:schemeClr val="tx1"/>
                </a:solidFill>
                <a:latin typeface="Arial Rounded MT Bold" panose="020F0704030504030204" pitchFamily="34" charset="0"/>
              </a:rPr>
              <a:t>PLAN </a:t>
            </a:r>
          </a:p>
        </p:txBody>
      </p:sp>
      <p:pic>
        <p:nvPicPr>
          <p:cNvPr id="5" name="Graphic 4" descr="List">
            <a:extLst>
              <a:ext uri="{FF2B5EF4-FFF2-40B4-BE49-F238E27FC236}">
                <a16:creationId xmlns:a16="http://schemas.microsoft.com/office/drawing/2014/main" id="{41887BAC-56E8-4471-9FE1-D3530B0B2B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1676400"/>
            <a:ext cx="1981200" cy="3505200"/>
          </a:xfrm>
          <a:prstGeom prst="rect">
            <a:avLst/>
          </a:prstGeom>
        </p:spPr>
      </p:pic>
    </p:spTree>
    <p:extLst>
      <p:ext uri="{BB962C8B-B14F-4D97-AF65-F5344CB8AC3E}">
        <p14:creationId xmlns:p14="http://schemas.microsoft.com/office/powerpoint/2010/main" val="456411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608E2D5-74DC-448C-B829-C2C108D17EBE}"/>
              </a:ext>
            </a:extLst>
          </p:cNvPr>
          <p:cNvGraphicFramePr/>
          <p:nvPr>
            <p:extLst>
              <p:ext uri="{D42A27DB-BD31-4B8C-83A1-F6EECF244321}">
                <p14:modId xmlns:p14="http://schemas.microsoft.com/office/powerpoint/2010/main" val="191192557"/>
              </p:ext>
            </p:extLst>
          </p:nvPr>
        </p:nvGraphicFramePr>
        <p:xfrm>
          <a:off x="609600" y="304800"/>
          <a:ext cx="6477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26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905000" y="304799"/>
          <a:ext cx="6096000" cy="5715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119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orful bird perched on a tree branch&#10;&#10;Description generated with very high confidence">
            <a:extLst>
              <a:ext uri="{FF2B5EF4-FFF2-40B4-BE49-F238E27FC236}">
                <a16:creationId xmlns:a16="http://schemas.microsoft.com/office/drawing/2014/main" id="{3B0D88F1-995A-4197-9A60-09999203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6629400" cy="6172200"/>
          </a:xfrm>
          <a:prstGeom prst="rect">
            <a:avLst/>
          </a:prstGeom>
        </p:spPr>
      </p:pic>
    </p:spTree>
    <p:extLst>
      <p:ext uri="{BB962C8B-B14F-4D97-AF65-F5344CB8AC3E}">
        <p14:creationId xmlns:p14="http://schemas.microsoft.com/office/powerpoint/2010/main" val="739938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6A53919C-8DC9-474D-A784-DA3240B0D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57250"/>
            <a:ext cx="6858000" cy="5314950"/>
          </a:xfrm>
          <a:prstGeom prst="rect">
            <a:avLst/>
          </a:prstGeom>
        </p:spPr>
      </p:pic>
    </p:spTree>
    <p:extLst>
      <p:ext uri="{BB962C8B-B14F-4D97-AF65-F5344CB8AC3E}">
        <p14:creationId xmlns:p14="http://schemas.microsoft.com/office/powerpoint/2010/main" val="2287852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5056D-7D45-472C-9ECF-FC36A4F6317D}"/>
              </a:ext>
            </a:extLst>
          </p:cNvPr>
          <p:cNvSpPr/>
          <p:nvPr/>
        </p:nvSpPr>
        <p:spPr>
          <a:xfrm>
            <a:off x="609600" y="685800"/>
            <a:ext cx="6629400" cy="6001643"/>
          </a:xfrm>
          <a:prstGeom prst="rect">
            <a:avLst/>
          </a:prstGeom>
        </p:spPr>
        <p:txBody>
          <a:bodyPr wrap="square">
            <a:spAutoFit/>
          </a:bodyPr>
          <a:lstStyle/>
          <a:p>
            <a:r>
              <a:rPr lang="en-US" sz="2800" dirty="0">
                <a:solidFill>
                  <a:srgbClr val="000000"/>
                </a:solidFill>
              </a:rPr>
              <a:t>Some foods such as hot dogs, sausage, bread, bagels, popcorn, and peanut butter are difficult to swallow and can increase the likelihood of a choking incident, regardless of whether the individual has been identified to be at risk. </a:t>
            </a:r>
          </a:p>
          <a:p>
            <a:endParaRPr lang="en-US" sz="2800" dirty="0">
              <a:solidFill>
                <a:srgbClr val="000000"/>
              </a:solidFill>
            </a:endParaRPr>
          </a:p>
          <a:p>
            <a:r>
              <a:rPr lang="en-US" sz="2800" dirty="0">
                <a:solidFill>
                  <a:srgbClr val="000000"/>
                </a:solidFill>
              </a:rPr>
              <a:t>Other foods due to their shape, size, or the tendency to eat in one bite (nuts, grapes, large marshmallows, hard candy, apples, carrots, chips) can increase the likelihood of choking. </a:t>
            </a:r>
          </a:p>
          <a:p>
            <a:endParaRPr lang="en-US" sz="2000" dirty="0">
              <a:solidFill>
                <a:srgbClr val="000000"/>
              </a:solidFill>
            </a:endParaRPr>
          </a:p>
        </p:txBody>
      </p:sp>
    </p:spTree>
    <p:extLst>
      <p:ext uri="{BB962C8B-B14F-4D97-AF65-F5344CB8AC3E}">
        <p14:creationId xmlns:p14="http://schemas.microsoft.com/office/powerpoint/2010/main" val="2149444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6ED7AD-CCFF-4DB2-B9E8-CA2D20F57312}"/>
              </a:ext>
            </a:extLst>
          </p:cNvPr>
          <p:cNvSpPr/>
          <p:nvPr/>
        </p:nvSpPr>
        <p:spPr>
          <a:xfrm>
            <a:off x="533400" y="533400"/>
            <a:ext cx="6705600" cy="4832092"/>
          </a:xfrm>
          <a:prstGeom prst="rect">
            <a:avLst/>
          </a:prstGeom>
        </p:spPr>
        <p:txBody>
          <a:bodyPr wrap="square">
            <a:spAutoFit/>
          </a:bodyPr>
          <a:lstStyle/>
          <a:p>
            <a:r>
              <a:rPr lang="en-US" sz="2800" dirty="0">
                <a:solidFill>
                  <a:srgbClr val="000000"/>
                </a:solidFill>
              </a:rPr>
              <a:t>Even individuals with no identified risk or special needs can benefit from reminders to eat slowly, chew, and take one bite at a time.</a:t>
            </a:r>
          </a:p>
          <a:p>
            <a:endParaRPr lang="en-US" sz="2800" dirty="0">
              <a:solidFill>
                <a:srgbClr val="000000"/>
              </a:solidFill>
            </a:endParaRPr>
          </a:p>
          <a:p>
            <a:r>
              <a:rPr lang="en-US" sz="2800" dirty="0">
                <a:solidFill>
                  <a:srgbClr val="000000"/>
                </a:solidFill>
              </a:rPr>
              <a:t>Non-food objects such as coins, beads, marbles, pen/marker caps, small toy parts, small batteries, and balloons may lodge in airway and pose a risk especially for individuals who have pica or mouthing behaviors.</a:t>
            </a:r>
            <a:endParaRPr lang="en-US" sz="2800" dirty="0"/>
          </a:p>
        </p:txBody>
      </p:sp>
    </p:spTree>
    <p:extLst>
      <p:ext uri="{BB962C8B-B14F-4D97-AF65-F5344CB8AC3E}">
        <p14:creationId xmlns:p14="http://schemas.microsoft.com/office/powerpoint/2010/main" val="429065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AE137-09CE-4F66-B00C-0DF51E873070}"/>
              </a:ext>
            </a:extLst>
          </p:cNvPr>
          <p:cNvSpPr>
            <a:spLocks noGrp="1"/>
          </p:cNvSpPr>
          <p:nvPr>
            <p:ph type="title"/>
          </p:nvPr>
        </p:nvSpPr>
        <p:spPr>
          <a:xfrm>
            <a:off x="228600" y="990600"/>
            <a:ext cx="3810000" cy="2057400"/>
          </a:xfrm>
        </p:spPr>
        <p:txBody>
          <a:bodyPr>
            <a:noAutofit/>
          </a:bodyPr>
          <a:lstStyle/>
          <a:p>
            <a:r>
              <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PREVENTION IS CRITICAL!</a:t>
            </a:r>
          </a:p>
        </p:txBody>
      </p:sp>
      <p:sp>
        <p:nvSpPr>
          <p:cNvPr id="3" name="Content Placeholder 2">
            <a:extLst>
              <a:ext uri="{FF2B5EF4-FFF2-40B4-BE49-F238E27FC236}">
                <a16:creationId xmlns:a16="http://schemas.microsoft.com/office/drawing/2014/main" id="{09B6E1B0-0444-4DE6-8938-5F2BF896EFA9}"/>
              </a:ext>
            </a:extLst>
          </p:cNvPr>
          <p:cNvSpPr>
            <a:spLocks noGrp="1"/>
          </p:cNvSpPr>
          <p:nvPr>
            <p:ph idx="1"/>
          </p:nvPr>
        </p:nvSpPr>
        <p:spPr>
          <a:xfrm>
            <a:off x="4394981" y="983566"/>
            <a:ext cx="3810000" cy="5867400"/>
          </a:xfrm>
        </p:spPr>
        <p:txBody>
          <a:bodyPr>
            <a:normAutofit fontScale="92500" lnSpcReduction="20000"/>
          </a:bodyPr>
          <a:lstStyle/>
          <a:p>
            <a:pPr marL="0" indent="0">
              <a:buNone/>
            </a:pPr>
            <a:r>
              <a:rPr lang="en-US" sz="2400" dirty="0"/>
              <a:t>Mealtime can be good        for some, while difficult     for others.</a:t>
            </a:r>
          </a:p>
          <a:p>
            <a:pPr marL="0" indent="0">
              <a:buNone/>
            </a:pPr>
            <a:endParaRPr lang="en-US" sz="2400" dirty="0"/>
          </a:p>
          <a:p>
            <a:pPr marL="0" indent="0">
              <a:buNone/>
            </a:pPr>
            <a:r>
              <a:rPr lang="en-US" sz="2400" dirty="0"/>
              <a:t>Supervision and observation  is crucial for choking prevention.</a:t>
            </a:r>
          </a:p>
          <a:p>
            <a:pPr marL="0" indent="0">
              <a:buNone/>
            </a:pPr>
            <a:endParaRPr lang="en-US" sz="2400" dirty="0"/>
          </a:p>
          <a:p>
            <a:pPr marL="0" indent="0">
              <a:buNone/>
            </a:pPr>
            <a:r>
              <a:rPr lang="en-US" sz="2400" dirty="0"/>
              <a:t>Providers need to be trained in food textures and liquid consistencies.</a:t>
            </a:r>
          </a:p>
          <a:p>
            <a:pPr marL="0" indent="0">
              <a:buNone/>
            </a:pPr>
            <a:endParaRPr lang="en-US" dirty="0"/>
          </a:p>
          <a:p>
            <a:pPr marL="0" indent="0">
              <a:buNone/>
            </a:pPr>
            <a:r>
              <a:rPr lang="en-US" sz="2600" dirty="0"/>
              <a:t>Identify problems early, develop interventions &amp; follow the protocols to ensure the health &amp; safety. </a:t>
            </a:r>
          </a:p>
        </p:txBody>
      </p:sp>
      <p:sp>
        <p:nvSpPr>
          <p:cNvPr id="4" name="Text Placeholder 3">
            <a:extLst>
              <a:ext uri="{FF2B5EF4-FFF2-40B4-BE49-F238E27FC236}">
                <a16:creationId xmlns:a16="http://schemas.microsoft.com/office/drawing/2014/main" id="{A354D080-B6BB-4E97-B45F-867023783B17}"/>
              </a:ext>
            </a:extLst>
          </p:cNvPr>
          <p:cNvSpPr>
            <a:spLocks noGrp="1"/>
          </p:cNvSpPr>
          <p:nvPr>
            <p:ph type="body" sz="half" idx="2"/>
          </p:nvPr>
        </p:nvSpPr>
        <p:spPr/>
        <p:txBody>
          <a:bodyPr>
            <a:normAutofit/>
          </a:bodyPr>
          <a:lstStyle/>
          <a:p>
            <a:endParaRPr lang="en-US" sz="2800" dirty="0"/>
          </a:p>
          <a:p>
            <a:r>
              <a:rPr lang="en-US" sz="2800" dirty="0"/>
              <a:t>Many choking incidents are  preventable.</a:t>
            </a:r>
          </a:p>
        </p:txBody>
      </p:sp>
    </p:spTree>
    <p:extLst>
      <p:ext uri="{BB962C8B-B14F-4D97-AF65-F5344CB8AC3E}">
        <p14:creationId xmlns:p14="http://schemas.microsoft.com/office/powerpoint/2010/main" val="174555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990600" y="990600"/>
            <a:ext cx="7010400" cy="5324535"/>
          </a:xfrm>
          <a:prstGeom prst="rect">
            <a:avLst/>
          </a:prstGeom>
        </p:spPr>
        <p:txBody>
          <a:bodyPr wrap="square">
            <a:spAutoFit/>
          </a:bodyPr>
          <a:lstStyle/>
          <a:p>
            <a:r>
              <a:rPr lang="en-US" sz="3200" dirty="0">
                <a:latin typeface="Arial" panose="020B0604020202020204" pitchFamily="34" charset="0"/>
                <a:cs typeface="Arial" panose="020B0604020202020204" pitchFamily="34" charset="0"/>
              </a:rPr>
              <a:t>The agency serves more than 50,000 Floridians with the following disabilities: </a:t>
            </a:r>
          </a:p>
          <a:p>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People severely impaired by Autism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Cerebral palsy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Spina bifida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Intellectual disabilities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Down syndrome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Prader-Willi syndrome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Phelan-McDermid syndrome </a:t>
            </a:r>
          </a:p>
          <a:p>
            <a:pPr>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Children age 3-5 who are at a high risk of a developmental disability </a:t>
            </a:r>
          </a:p>
        </p:txBody>
      </p:sp>
    </p:spTree>
    <p:extLst>
      <p:ext uri="{BB962C8B-B14F-4D97-AF65-F5344CB8AC3E}">
        <p14:creationId xmlns:p14="http://schemas.microsoft.com/office/powerpoint/2010/main" val="2829580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4B59C3-7FD2-4BCF-95D8-E34FE4C8F2B8}"/>
              </a:ext>
            </a:extLst>
          </p:cNvPr>
          <p:cNvSpPr/>
          <p:nvPr/>
        </p:nvSpPr>
        <p:spPr>
          <a:xfrm>
            <a:off x="457200" y="457200"/>
            <a:ext cx="7467600" cy="6247864"/>
          </a:xfrm>
          <a:prstGeom prst="rect">
            <a:avLst/>
          </a:prstGeom>
        </p:spPr>
        <p:txBody>
          <a:bodyPr wrap="square">
            <a:spAutoFit/>
          </a:bodyPr>
          <a:lstStyle/>
          <a:p>
            <a:r>
              <a:rPr lang="en-US" sz="2000" b="1" dirty="0"/>
              <a:t>Choking Prevention – a Priority for APD</a:t>
            </a:r>
          </a:p>
          <a:p>
            <a:r>
              <a:rPr lang="en-US" sz="2000" dirty="0">
                <a:hlinkClick r:id="rId2" tooltip="12:37 pm"/>
              </a:rPr>
              <a:t>May 18, 2017</a:t>
            </a:r>
            <a:r>
              <a:rPr lang="en-US" sz="2000" dirty="0"/>
              <a:t> </a:t>
            </a:r>
          </a:p>
          <a:p>
            <a:r>
              <a:rPr lang="en-US" sz="2000" dirty="0"/>
              <a:t>The Clinical Supports unit at APD’s State Office reviews all client deaths. A trend was discovered: choking on food as a contributing factor to the deaths increased dramatically over a relatively brief period.</a:t>
            </a:r>
          </a:p>
          <a:p>
            <a:endParaRPr lang="en-US" sz="2000" dirty="0"/>
          </a:p>
          <a:p>
            <a:r>
              <a:rPr lang="en-US" sz="2000" dirty="0"/>
              <a:t>To address this, Registered Nurses in the Clinical Supports unit, with the generous financial support and assistance of the Arc of Florida, created a cutting board that illustrates how to properly prepare food to prevent choking. The cutting boards visually show the most commonly ordered diet textures – pureed, ground, and cut to size – with true-to-size representations of ¼”, ½”, and 1” pieces of food.</a:t>
            </a:r>
          </a:p>
          <a:p>
            <a:r>
              <a:rPr lang="en-US" sz="2000" dirty="0"/>
              <a:t> </a:t>
            </a:r>
          </a:p>
          <a:p>
            <a:r>
              <a:rPr lang="en-US" sz="2000" dirty="0"/>
              <a:t>The APD Medical Case Managers (RNs) statewide delivered the cutting boards to group homes and adult day training programs, along with technical assistance on strategies to prevent choking, choking risks and causes, and reminders on what to do when someone chokes. </a:t>
            </a:r>
          </a:p>
        </p:txBody>
      </p:sp>
    </p:spTree>
    <p:extLst>
      <p:ext uri="{BB962C8B-B14F-4D97-AF65-F5344CB8AC3E}">
        <p14:creationId xmlns:p14="http://schemas.microsoft.com/office/powerpoint/2010/main" val="3288912968"/>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C4747-BF15-4273-A9D8-4A7340865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14400"/>
            <a:ext cx="6858000" cy="5181600"/>
          </a:xfrm>
          <a:prstGeom prst="rect">
            <a:avLst/>
          </a:prstGeom>
        </p:spPr>
      </p:pic>
    </p:spTree>
    <p:extLst>
      <p:ext uri="{BB962C8B-B14F-4D97-AF65-F5344CB8AC3E}">
        <p14:creationId xmlns:p14="http://schemas.microsoft.com/office/powerpoint/2010/main" val="369802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5AA8A5-25CC-4295-892F-367FCDAF2B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09DD65AA-8280-4962-92F3-DF1CB53349D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4303" y="-8467"/>
            <a:ext cx="3575050" cy="6866467"/>
            <a:chOff x="7425267" y="-8467"/>
            <a:chExt cx="4766733" cy="6866467"/>
          </a:xfrm>
        </p:grpSpPr>
        <p:cxnSp>
          <p:nvCxnSpPr>
            <p:cNvPr id="13" name="Straight Connector 12">
              <a:extLst>
                <a:ext uri="{FF2B5EF4-FFF2-40B4-BE49-F238E27FC236}">
                  <a16:creationId xmlns:a16="http://schemas.microsoft.com/office/drawing/2014/main" id="{88942788-FC6D-44C2-BFC1-6F064710DA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1093AC6-E5C2-4894-A520-5BE11049F2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F2EF9281-EAD8-4973-938C-52DECCD0F6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F4D52681-7A79-4750-8E02-7C30DBAFE9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F132E88E-8003-49D3-88BD-E18DF69650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8C986A99-157C-40D0-97AD-371B6F55E3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264123D5-6D32-4F54-BAD5-43A5BAF6AF6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FCA8C06-6A3E-4C39-9EF2-1179873319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F93416A-6C44-4D77-A94A-DEBC035EA6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24C6BC13-FB1E-48CC-B421-3D06039728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6968" y="0"/>
            <a:ext cx="48370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B20BCB-F1CD-407E-99F8-6BF7A81488FA}"/>
              </a:ext>
            </a:extLst>
          </p:cNvPr>
          <p:cNvSpPr>
            <a:spLocks noGrp="1"/>
          </p:cNvSpPr>
          <p:nvPr>
            <p:ph type="title"/>
          </p:nvPr>
        </p:nvSpPr>
        <p:spPr>
          <a:xfrm>
            <a:off x="489360" y="1382486"/>
            <a:ext cx="2660686" cy="4093028"/>
          </a:xfrm>
        </p:spPr>
        <p:txBody>
          <a:bodyPr anchor="ctr">
            <a:normAutofit/>
          </a:bodyPr>
          <a:lstStyle/>
          <a:p>
            <a:r>
              <a:rPr lang="en-US" sz="3500" dirty="0">
                <a:solidFill>
                  <a:schemeClr val="accent1">
                    <a:lumMod val="75000"/>
                  </a:schemeClr>
                </a:solidFill>
              </a:rPr>
              <a:t>OTHER CONCERNS            associated with preventable deaths</a:t>
            </a:r>
          </a:p>
        </p:txBody>
      </p:sp>
      <p:graphicFrame>
        <p:nvGraphicFramePr>
          <p:cNvPr id="5" name="Content Placeholder 2">
            <a:extLst>
              <a:ext uri="{FF2B5EF4-FFF2-40B4-BE49-F238E27FC236}">
                <a16:creationId xmlns:a16="http://schemas.microsoft.com/office/drawing/2014/main" id="{609885F8-4FEF-4AFB-B392-305C8F720D7E}"/>
              </a:ext>
            </a:extLst>
          </p:cNvPr>
          <p:cNvGraphicFramePr>
            <a:graphicFrameLocks noGrp="1"/>
          </p:cNvGraphicFramePr>
          <p:nvPr>
            <p:ph idx="1"/>
            <p:extLst>
              <p:ext uri="{D42A27DB-BD31-4B8C-83A1-F6EECF244321}">
                <p14:modId xmlns:p14="http://schemas.microsoft.com/office/powerpoint/2010/main" val="1376109981"/>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303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609600"/>
            <a:ext cx="5738112" cy="1320800"/>
          </a:xfrm>
        </p:spPr>
        <p:txBody>
          <a:bodyPr>
            <a:normAutofit/>
          </a:bodyPr>
          <a:lstStyle/>
          <a:p>
            <a:r>
              <a:rPr lang="en-US"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ASPIRATION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1472554"/>
              </p:ext>
            </p:extLst>
          </p:nvPr>
        </p:nvGraphicFramePr>
        <p:xfrm>
          <a:off x="609600" y="2160588"/>
          <a:ext cx="7086600"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5275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47CDE17-06F4-4FCE-8BFE-AD89EACB709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 name="Straight Connector 8">
              <a:extLst>
                <a:ext uri="{FF2B5EF4-FFF2-40B4-BE49-F238E27FC236}">
                  <a16:creationId xmlns:a16="http://schemas.microsoft.com/office/drawing/2014/main" id="{4A64534B-C7D9-476B-876D-0A9259D502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527E124-CDC8-4D04-848D-E43E18F425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2972CF86-A510-4E29-8CED-C0612D080F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111385C-91E7-44E8-AAE5-019E48D76F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54455A30-C651-4002-BE70-2A0F05BA38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graphicFrame>
        <p:nvGraphicFramePr>
          <p:cNvPr id="3" name="Diagram 2">
            <a:extLst>
              <a:ext uri="{FF2B5EF4-FFF2-40B4-BE49-F238E27FC236}">
                <a16:creationId xmlns:a16="http://schemas.microsoft.com/office/drawing/2014/main" id="{DBD45E24-6AE8-4FA8-A3DC-EDDBCF257288}"/>
              </a:ext>
            </a:extLst>
          </p:cNvPr>
          <p:cNvGraphicFramePr/>
          <p:nvPr>
            <p:extLst>
              <p:ext uri="{D42A27DB-BD31-4B8C-83A1-F6EECF244321}">
                <p14:modId xmlns:p14="http://schemas.microsoft.com/office/powerpoint/2010/main" val="1454472542"/>
              </p:ext>
            </p:extLst>
          </p:nvPr>
        </p:nvGraphicFramePr>
        <p:xfrm>
          <a:off x="508396" y="685800"/>
          <a:ext cx="6883004" cy="5356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775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731037-86DE-467F-876F-B47C578A3BBF}"/>
              </a:ext>
            </a:extLst>
          </p:cNvPr>
          <p:cNvSpPr>
            <a:spLocks noGrp="1"/>
          </p:cNvSpPr>
          <p:nvPr>
            <p:ph type="title"/>
          </p:nvPr>
        </p:nvSpPr>
        <p:spPr>
          <a:xfrm>
            <a:off x="609599" y="609600"/>
            <a:ext cx="6347713" cy="1320800"/>
          </a:xfrm>
        </p:spPr>
        <p:txBody>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CONSTIPATION </a:t>
            </a:r>
          </a:p>
        </p:txBody>
      </p:sp>
      <p:sp>
        <p:nvSpPr>
          <p:cNvPr id="3" name="Content Placeholder 2"/>
          <p:cNvSpPr>
            <a:spLocks noGrp="1"/>
          </p:cNvSpPr>
          <p:nvPr>
            <p:ph idx="1"/>
          </p:nvPr>
        </p:nvSpPr>
        <p:spPr>
          <a:xfrm>
            <a:off x="609599" y="1447800"/>
            <a:ext cx="6858001" cy="4468810"/>
          </a:xfrm>
        </p:spPr>
        <p:txBody>
          <a:bodyPr>
            <a:normAutofit fontScale="92500"/>
          </a:bodyPr>
          <a:lstStyle/>
          <a:p>
            <a:r>
              <a:rPr lang="en-US" sz="2400" dirty="0">
                <a:solidFill>
                  <a:schemeClr val="tx1"/>
                </a:solidFill>
                <a:cs typeface="Arial" panose="020B0604020202020204" pitchFamily="34" charset="0"/>
              </a:rPr>
              <a:t>Constipation is having fewer than three bowel movements a week.</a:t>
            </a:r>
          </a:p>
          <a:p>
            <a:r>
              <a:rPr lang="en-US" sz="2400" dirty="0">
                <a:solidFill>
                  <a:schemeClr val="tx1"/>
                </a:solidFill>
                <a:cs typeface="Arial" panose="020B0604020202020204" pitchFamily="34" charset="0"/>
              </a:rPr>
              <a:t>Constipation is a symptom, not a disease.</a:t>
            </a:r>
          </a:p>
          <a:p>
            <a:r>
              <a:rPr lang="en-US" sz="2400" dirty="0">
                <a:solidFill>
                  <a:schemeClr val="tx1"/>
                </a:solidFill>
                <a:cs typeface="Arial" panose="020B0604020202020204" pitchFamily="34" charset="0"/>
              </a:rPr>
              <a:t>Bowel movements are usually hard, dry, and cause straining &amp; pain when passing stool.</a:t>
            </a:r>
          </a:p>
          <a:p>
            <a:r>
              <a:rPr lang="en-US" sz="2400" dirty="0">
                <a:solidFill>
                  <a:schemeClr val="tx1"/>
                </a:solidFill>
                <a:cs typeface="Arial" panose="020B0604020202020204" pitchFamily="34" charset="0"/>
              </a:rPr>
              <a:t>A side effect of many medications is constipation.</a:t>
            </a:r>
          </a:p>
          <a:p>
            <a:r>
              <a:rPr lang="en-US" sz="2400" dirty="0">
                <a:solidFill>
                  <a:schemeClr val="tx1"/>
                </a:solidFill>
                <a:cs typeface="Arial" panose="020B0604020202020204" pitchFamily="34" charset="0"/>
              </a:rPr>
              <a:t>Constipation is one of the most common GI problems. </a:t>
            </a:r>
          </a:p>
          <a:p>
            <a:r>
              <a:rPr lang="en-US" sz="2400" dirty="0">
                <a:solidFill>
                  <a:schemeClr val="tx1"/>
                </a:solidFill>
                <a:cs typeface="Arial" panose="020B0604020202020204" pitchFamily="34" charset="0"/>
              </a:rPr>
              <a:t>Complications of constipation can be serious.</a:t>
            </a:r>
          </a:p>
          <a:p>
            <a:r>
              <a:rPr lang="en-US" sz="2400" dirty="0">
                <a:solidFill>
                  <a:schemeClr val="tx1"/>
                </a:solidFill>
                <a:cs typeface="Arial" panose="020B0604020202020204" pitchFamily="34" charset="0"/>
              </a:rPr>
              <a:t>Constipation doesn’t feel good. </a:t>
            </a:r>
          </a:p>
          <a:p>
            <a:endParaRPr lang="en-US" sz="2000" dirty="0">
              <a:solidFill>
                <a:schemeClr val="tx1"/>
              </a:solidFill>
              <a:cs typeface="Arial" panose="020B0604020202020204" pitchFamily="34" charset="0"/>
            </a:endParaRPr>
          </a:p>
        </p:txBody>
      </p:sp>
    </p:spTree>
    <p:extLst>
      <p:ext uri="{BB962C8B-B14F-4D97-AF65-F5344CB8AC3E}">
        <p14:creationId xmlns:p14="http://schemas.microsoft.com/office/powerpoint/2010/main" val="811552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6129D2D-B612-4942-B3F0-45CC31CF0C1F}"/>
              </a:ext>
            </a:extLst>
          </p:cNvPr>
          <p:cNvGraphicFramePr/>
          <p:nvPr>
            <p:extLst>
              <p:ext uri="{D42A27DB-BD31-4B8C-83A1-F6EECF244321}">
                <p14:modId xmlns:p14="http://schemas.microsoft.com/office/powerpoint/2010/main" val="2253050469"/>
              </p:ext>
            </p:extLst>
          </p:nvPr>
        </p:nvGraphicFramePr>
        <p:xfrm>
          <a:off x="1219200" y="1066800"/>
          <a:ext cx="6096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212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40375A-78FD-4172-B176-5E96C7193BE1}"/>
              </a:ext>
            </a:extLst>
          </p:cNvPr>
          <p:cNvGraphicFramePr/>
          <p:nvPr>
            <p:extLst>
              <p:ext uri="{D42A27DB-BD31-4B8C-83A1-F6EECF244321}">
                <p14:modId xmlns:p14="http://schemas.microsoft.com/office/powerpoint/2010/main" val="2737765084"/>
              </p:ext>
            </p:extLst>
          </p:nvPr>
        </p:nvGraphicFramePr>
        <p:xfrm>
          <a:off x="914400" y="838200"/>
          <a:ext cx="6324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5175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74BF-44C9-48C7-9FA7-4DAAE1B8457E}"/>
              </a:ext>
            </a:extLst>
          </p:cNvPr>
          <p:cNvSpPr>
            <a:spLocks noGrp="1"/>
          </p:cNvSpPr>
          <p:nvPr>
            <p:ph type="title"/>
          </p:nvPr>
        </p:nvSpPr>
        <p:spPr/>
        <p:txBody>
          <a:bodyPr/>
          <a:lstStyle/>
          <a:p>
            <a:r>
              <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rPr>
              <a:t>DEHYDRATION</a:t>
            </a:r>
          </a:p>
        </p:txBody>
      </p:sp>
      <p:sp>
        <p:nvSpPr>
          <p:cNvPr id="3" name="Content Placeholder 2">
            <a:extLst>
              <a:ext uri="{FF2B5EF4-FFF2-40B4-BE49-F238E27FC236}">
                <a16:creationId xmlns:a16="http://schemas.microsoft.com/office/drawing/2014/main" id="{BB057D3B-72C7-48E9-98AE-976CF22EF203}"/>
              </a:ext>
            </a:extLst>
          </p:cNvPr>
          <p:cNvSpPr>
            <a:spLocks noGrp="1"/>
          </p:cNvSpPr>
          <p:nvPr>
            <p:ph idx="1"/>
          </p:nvPr>
        </p:nvSpPr>
        <p:spPr>
          <a:xfrm>
            <a:off x="609599" y="1292578"/>
            <a:ext cx="6347714" cy="3880773"/>
          </a:xfrm>
        </p:spPr>
        <p:txBody>
          <a:bodyPr/>
          <a:lstStyle/>
          <a:p>
            <a:r>
              <a:rPr lang="en-US" dirty="0"/>
              <a:t>Occurs when the body loses more fluid than it replaces.</a:t>
            </a:r>
          </a:p>
          <a:p>
            <a:r>
              <a:rPr lang="en-US" dirty="0"/>
              <a:t>The body is affected by dehydration and it will cause significant health problems (constipation, altered mental status, shock, urinary issues, increase in seizure activity, coma, death).</a:t>
            </a:r>
          </a:p>
          <a:p>
            <a:r>
              <a:rPr lang="en-US" dirty="0"/>
              <a:t>Individuals who are unable to access fluids without assistance are at greater risk.</a:t>
            </a:r>
          </a:p>
          <a:p>
            <a:r>
              <a:rPr lang="en-US" dirty="0"/>
              <a:t>Dysphagia (difficulty swallowing).</a:t>
            </a:r>
          </a:p>
          <a:p>
            <a:r>
              <a:rPr lang="en-US" dirty="0"/>
              <a:t>Not all fluids are good fluids.</a:t>
            </a:r>
          </a:p>
          <a:p>
            <a:r>
              <a:rPr lang="en-US" dirty="0"/>
              <a:t>Restricting fluids to prevent incontinence has consequences.</a:t>
            </a:r>
          </a:p>
          <a:p>
            <a:endParaRPr lang="en-US" dirty="0"/>
          </a:p>
        </p:txBody>
      </p:sp>
    </p:spTree>
    <p:extLst>
      <p:ext uri="{BB962C8B-B14F-4D97-AF65-F5344CB8AC3E}">
        <p14:creationId xmlns:p14="http://schemas.microsoft.com/office/powerpoint/2010/main" val="138166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40375A-78FD-4172-B176-5E96C7193BE1}"/>
              </a:ext>
            </a:extLst>
          </p:cNvPr>
          <p:cNvGraphicFramePr/>
          <p:nvPr>
            <p:extLst>
              <p:ext uri="{D42A27DB-BD31-4B8C-83A1-F6EECF244321}">
                <p14:modId xmlns:p14="http://schemas.microsoft.com/office/powerpoint/2010/main" val="1272943496"/>
              </p:ext>
            </p:extLst>
          </p:nvPr>
        </p:nvGraphicFramePr>
        <p:xfrm>
          <a:off x="914400" y="838200"/>
          <a:ext cx="6324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8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85BF-A8BB-43A6-A413-C72B7317AE83}"/>
              </a:ext>
            </a:extLst>
          </p:cNvPr>
          <p:cNvSpPr>
            <a:spLocks noGrp="1"/>
          </p:cNvSpPr>
          <p:nvPr>
            <p:ph type="title"/>
          </p:nvPr>
        </p:nvSpPr>
        <p:spPr>
          <a:xfrm>
            <a:off x="965199" y="609600"/>
            <a:ext cx="7648121" cy="1099457"/>
          </a:xfrm>
        </p:spPr>
        <p:txBody>
          <a:bodyPr>
            <a:normAutofit/>
          </a:bodyPr>
          <a:lstStyle/>
          <a:p>
            <a:r>
              <a:rPr lang="en-US" sz="6000" dirty="0">
                <a:solidFill>
                  <a:schemeClr val="tx1"/>
                </a:solidFill>
              </a:rPr>
              <a:t>            AGES</a:t>
            </a:r>
          </a:p>
        </p:txBody>
      </p:sp>
      <p:graphicFrame>
        <p:nvGraphicFramePr>
          <p:cNvPr id="5" name="Content Placeholder 2">
            <a:extLst>
              <a:ext uri="{FF2B5EF4-FFF2-40B4-BE49-F238E27FC236}">
                <a16:creationId xmlns:a16="http://schemas.microsoft.com/office/drawing/2014/main" id="{DDA5F99F-ABC8-4E36-A61D-FF3AA8CD778E}"/>
              </a:ext>
            </a:extLst>
          </p:cNvPr>
          <p:cNvGraphicFramePr>
            <a:graphicFrameLocks noGrp="1"/>
          </p:cNvGraphicFramePr>
          <p:nvPr>
            <p:ph idx="1"/>
            <p:extLst>
              <p:ext uri="{D42A27DB-BD31-4B8C-83A1-F6EECF244321}">
                <p14:modId xmlns:p14="http://schemas.microsoft.com/office/powerpoint/2010/main" val="2978290092"/>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4825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3872-AA6F-494A-80A3-1ABC04B131FD}"/>
              </a:ext>
            </a:extLst>
          </p:cNvPr>
          <p:cNvSpPr>
            <a:spLocks noGrp="1"/>
          </p:cNvSpPr>
          <p:nvPr>
            <p:ph type="title"/>
          </p:nvPr>
        </p:nvSpPr>
        <p:spPr/>
        <p:txBody>
          <a:bodyPr>
            <a:normAutofit/>
          </a:bodyPr>
          <a:lstStyle/>
          <a:p>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rPr>
              <a:t>SEIZURES</a:t>
            </a:r>
          </a:p>
        </p:txBody>
      </p:sp>
      <p:sp>
        <p:nvSpPr>
          <p:cNvPr id="3" name="Content Placeholder 2">
            <a:extLst>
              <a:ext uri="{FF2B5EF4-FFF2-40B4-BE49-F238E27FC236}">
                <a16:creationId xmlns:a16="http://schemas.microsoft.com/office/drawing/2014/main" id="{24217411-A931-4C1A-B2D8-A9F8470FAE21}"/>
              </a:ext>
            </a:extLst>
          </p:cNvPr>
          <p:cNvSpPr>
            <a:spLocks noGrp="1"/>
          </p:cNvSpPr>
          <p:nvPr>
            <p:ph idx="1"/>
          </p:nvPr>
        </p:nvSpPr>
        <p:spPr>
          <a:xfrm>
            <a:off x="609599" y="1600200"/>
            <a:ext cx="6347714" cy="3880773"/>
          </a:xfrm>
        </p:spPr>
        <p:txBody>
          <a:bodyPr>
            <a:normAutofit/>
          </a:bodyPr>
          <a:lstStyle/>
          <a:p>
            <a:r>
              <a:rPr lang="en-US" sz="2400" dirty="0"/>
              <a:t>Higher incidence</a:t>
            </a:r>
          </a:p>
          <a:p>
            <a:r>
              <a:rPr lang="en-US" sz="2400" dirty="0"/>
              <a:t>Increased incidence of sudden death (SUDEP)</a:t>
            </a:r>
          </a:p>
          <a:p>
            <a:r>
              <a:rPr lang="en-US" sz="2400" dirty="0"/>
              <a:t>Medications</a:t>
            </a:r>
          </a:p>
          <a:p>
            <a:r>
              <a:rPr lang="en-US" sz="2400" dirty="0"/>
              <a:t>Drug toxicity</a:t>
            </a:r>
          </a:p>
          <a:p>
            <a:r>
              <a:rPr lang="en-US" sz="2400" dirty="0"/>
              <a:t>Types</a:t>
            </a:r>
          </a:p>
          <a:p>
            <a:r>
              <a:rPr lang="en-US" sz="2400" dirty="0"/>
              <a:t>Managing a seizure</a:t>
            </a:r>
          </a:p>
          <a:p>
            <a:pPr lvl="1"/>
            <a:r>
              <a:rPr lang="en-US" sz="2400" dirty="0"/>
              <a:t>Signs of an emergency</a:t>
            </a:r>
          </a:p>
        </p:txBody>
      </p:sp>
    </p:spTree>
    <p:extLst>
      <p:ext uri="{BB962C8B-B14F-4D97-AF65-F5344CB8AC3E}">
        <p14:creationId xmlns:p14="http://schemas.microsoft.com/office/powerpoint/2010/main" val="4005790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40375A-78FD-4172-B176-5E96C7193BE1}"/>
              </a:ext>
            </a:extLst>
          </p:cNvPr>
          <p:cNvGraphicFramePr/>
          <p:nvPr>
            <p:extLst>
              <p:ext uri="{D42A27DB-BD31-4B8C-83A1-F6EECF244321}">
                <p14:modId xmlns:p14="http://schemas.microsoft.com/office/powerpoint/2010/main" val="433550429"/>
              </p:ext>
            </p:extLst>
          </p:nvPr>
        </p:nvGraphicFramePr>
        <p:xfrm>
          <a:off x="914400" y="838200"/>
          <a:ext cx="6324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073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lackboard&#10;&#10;Description generated with very high confidence">
            <a:extLst>
              <a:ext uri="{FF2B5EF4-FFF2-40B4-BE49-F238E27FC236}">
                <a16:creationId xmlns:a16="http://schemas.microsoft.com/office/drawing/2014/main" id="{E8652DBE-EF0F-46A2-9E66-8938DDD50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6705600" cy="5638800"/>
          </a:xfrm>
          <a:prstGeom prst="rect">
            <a:avLst/>
          </a:prstGeom>
        </p:spPr>
      </p:pic>
    </p:spTree>
    <p:extLst>
      <p:ext uri="{BB962C8B-B14F-4D97-AF65-F5344CB8AC3E}">
        <p14:creationId xmlns:p14="http://schemas.microsoft.com/office/powerpoint/2010/main" val="3622344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           </a:t>
            </a:r>
            <a:r>
              <a:rPr lang="en-US" sz="5400" dirty="0">
                <a:solidFill>
                  <a:schemeClr val="tx1"/>
                </a:solidFill>
                <a:latin typeface="Arial" panose="020B0604020202020204" pitchFamily="34" charset="0"/>
                <a:cs typeface="Arial" panose="020B0604020202020204" pitchFamily="34" charset="0"/>
              </a:rPr>
              <a:t>QUESTIONS?</a:t>
            </a:r>
            <a:r>
              <a:rPr lang="en-US" sz="54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lstStyle/>
          <a:p>
            <a:endParaRPr lang="en-US" dirty="0"/>
          </a:p>
          <a:p>
            <a:endParaRPr lang="en-US" dirty="0"/>
          </a:p>
        </p:txBody>
      </p:sp>
      <p:pic>
        <p:nvPicPr>
          <p:cNvPr id="10" name="Graphic 9" descr="Single gea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2108995"/>
            <a:ext cx="914400" cy="914400"/>
          </a:xfrm>
          <a:prstGeom prst="rect">
            <a:avLst/>
          </a:prstGeom>
        </p:spPr>
      </p:pic>
      <p:pic>
        <p:nvPicPr>
          <p:cNvPr id="12" name="Graphic 11" descr="Gears"/>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70541" y="2743200"/>
            <a:ext cx="914400" cy="914400"/>
          </a:xfrm>
          <a:prstGeom prst="rect">
            <a:avLst/>
          </a:prstGeom>
        </p:spPr>
      </p:pic>
      <p:pic>
        <p:nvPicPr>
          <p:cNvPr id="14" name="Graphic 13" descr="Help"/>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15020" y="2944166"/>
            <a:ext cx="3187472" cy="3686042"/>
          </a:xfrm>
          <a:prstGeom prst="rect">
            <a:avLst/>
          </a:prstGeom>
        </p:spPr>
      </p:pic>
      <p:pic>
        <p:nvPicPr>
          <p:cNvPr id="16" name="Graphic 15" descr="Checklist"/>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95600" y="1447800"/>
            <a:ext cx="1981200" cy="5105400"/>
          </a:xfrm>
          <a:prstGeom prst="rect">
            <a:avLst/>
          </a:prstGeom>
        </p:spPr>
      </p:pic>
      <p:pic>
        <p:nvPicPr>
          <p:cNvPr id="17" name="Graphic 16" descr="Gears"/>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053" y="2337595"/>
            <a:ext cx="1325059" cy="1371600"/>
          </a:xfrm>
          <a:prstGeom prst="rect">
            <a:avLst/>
          </a:prstGeom>
        </p:spPr>
      </p:pic>
      <p:pic>
        <p:nvPicPr>
          <p:cNvPr id="18" name="Graphic 17" descr="Single gea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9200" y="2261395"/>
            <a:ext cx="1600200" cy="914400"/>
          </a:xfrm>
          <a:prstGeom prst="rect">
            <a:avLst/>
          </a:prstGeom>
        </p:spPr>
      </p:pic>
      <p:pic>
        <p:nvPicPr>
          <p:cNvPr id="19" name="Picture 18"/>
          <p:cNvPicPr>
            <a:picLocks noChangeAspect="1"/>
          </p:cNvPicPr>
          <p:nvPr/>
        </p:nvPicPr>
        <p:blipFill>
          <a:blip r:embed="rId11"/>
          <a:stretch>
            <a:fillRect/>
          </a:stretch>
        </p:blipFill>
        <p:spPr>
          <a:xfrm>
            <a:off x="1579044" y="3253525"/>
            <a:ext cx="1329043" cy="1371719"/>
          </a:xfrm>
          <a:prstGeom prst="rect">
            <a:avLst/>
          </a:prstGeom>
        </p:spPr>
      </p:pic>
      <p:pic>
        <p:nvPicPr>
          <p:cNvPr id="20" name="Picture 19"/>
          <p:cNvPicPr>
            <a:picLocks noChangeAspect="1"/>
          </p:cNvPicPr>
          <p:nvPr/>
        </p:nvPicPr>
        <p:blipFill>
          <a:blip r:embed="rId11"/>
          <a:stretch>
            <a:fillRect/>
          </a:stretch>
        </p:blipFill>
        <p:spPr>
          <a:xfrm>
            <a:off x="676072" y="3503559"/>
            <a:ext cx="1329043" cy="1371719"/>
          </a:xfrm>
          <a:prstGeom prst="rect">
            <a:avLst/>
          </a:prstGeom>
        </p:spPr>
      </p:pic>
      <p:pic>
        <p:nvPicPr>
          <p:cNvPr id="21" name="Picture 20"/>
          <p:cNvPicPr>
            <a:picLocks noChangeAspect="1"/>
          </p:cNvPicPr>
          <p:nvPr/>
        </p:nvPicPr>
        <p:blipFill>
          <a:blip r:embed="rId11"/>
          <a:stretch>
            <a:fillRect/>
          </a:stretch>
        </p:blipFill>
        <p:spPr>
          <a:xfrm>
            <a:off x="1954778" y="4189418"/>
            <a:ext cx="1329043" cy="1371719"/>
          </a:xfrm>
          <a:prstGeom prst="rect">
            <a:avLst/>
          </a:prstGeom>
        </p:spPr>
      </p:pic>
      <p:pic>
        <p:nvPicPr>
          <p:cNvPr id="22" name="Picture 21"/>
          <p:cNvPicPr>
            <a:picLocks noChangeAspect="1"/>
          </p:cNvPicPr>
          <p:nvPr/>
        </p:nvPicPr>
        <p:blipFill>
          <a:blip r:embed="rId12"/>
          <a:stretch>
            <a:fillRect/>
          </a:stretch>
        </p:blipFill>
        <p:spPr>
          <a:xfrm>
            <a:off x="4513550" y="2946988"/>
            <a:ext cx="1603387" cy="914479"/>
          </a:xfrm>
          <a:prstGeom prst="rect">
            <a:avLst/>
          </a:prstGeom>
        </p:spPr>
      </p:pic>
      <p:pic>
        <p:nvPicPr>
          <p:cNvPr id="23" name="Picture 22"/>
          <p:cNvPicPr>
            <a:picLocks noChangeAspect="1"/>
          </p:cNvPicPr>
          <p:nvPr/>
        </p:nvPicPr>
        <p:blipFill>
          <a:blip r:embed="rId12"/>
          <a:stretch>
            <a:fillRect/>
          </a:stretch>
        </p:blipFill>
        <p:spPr>
          <a:xfrm>
            <a:off x="5287459" y="1549472"/>
            <a:ext cx="1603387" cy="914479"/>
          </a:xfrm>
          <a:prstGeom prst="rect">
            <a:avLst/>
          </a:prstGeom>
        </p:spPr>
      </p:pic>
      <p:pic>
        <p:nvPicPr>
          <p:cNvPr id="24" name="Picture 23"/>
          <p:cNvPicPr>
            <a:picLocks noChangeAspect="1"/>
          </p:cNvPicPr>
          <p:nvPr/>
        </p:nvPicPr>
        <p:blipFill>
          <a:blip r:embed="rId11"/>
          <a:stretch>
            <a:fillRect/>
          </a:stretch>
        </p:blipFill>
        <p:spPr>
          <a:xfrm>
            <a:off x="1920384" y="2661323"/>
            <a:ext cx="1081243" cy="954214"/>
          </a:xfrm>
          <a:prstGeom prst="rect">
            <a:avLst/>
          </a:prstGeom>
        </p:spPr>
      </p:pic>
      <p:pic>
        <p:nvPicPr>
          <p:cNvPr id="25" name="Picture 24"/>
          <p:cNvPicPr>
            <a:picLocks noChangeAspect="1"/>
          </p:cNvPicPr>
          <p:nvPr/>
        </p:nvPicPr>
        <p:blipFill>
          <a:blip r:embed="rId11"/>
          <a:stretch>
            <a:fillRect/>
          </a:stretch>
        </p:blipFill>
        <p:spPr>
          <a:xfrm>
            <a:off x="1784373" y="3682372"/>
            <a:ext cx="1329043" cy="1371719"/>
          </a:xfrm>
          <a:prstGeom prst="rect">
            <a:avLst/>
          </a:prstGeom>
        </p:spPr>
      </p:pic>
      <p:pic>
        <p:nvPicPr>
          <p:cNvPr id="26" name="Picture 25"/>
          <p:cNvPicPr>
            <a:picLocks noChangeAspect="1"/>
          </p:cNvPicPr>
          <p:nvPr/>
        </p:nvPicPr>
        <p:blipFill>
          <a:blip r:embed="rId11"/>
          <a:stretch>
            <a:fillRect/>
          </a:stretch>
        </p:blipFill>
        <p:spPr>
          <a:xfrm>
            <a:off x="710506" y="1621217"/>
            <a:ext cx="1329043" cy="1371719"/>
          </a:xfrm>
          <a:prstGeom prst="rect">
            <a:avLst/>
          </a:prstGeom>
        </p:spPr>
      </p:pic>
    </p:spTree>
    <p:extLst>
      <p:ext uri="{BB962C8B-B14F-4D97-AF65-F5344CB8AC3E}">
        <p14:creationId xmlns:p14="http://schemas.microsoft.com/office/powerpoint/2010/main" val="2197260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B9F6DB-5829-42C7-92AE-BBA091BE3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717550"/>
            <a:ext cx="6731000" cy="5422900"/>
          </a:xfrm>
          <a:prstGeom prst="rect">
            <a:avLst/>
          </a:prstGeom>
        </p:spPr>
      </p:pic>
    </p:spTree>
    <p:extLst>
      <p:ext uri="{BB962C8B-B14F-4D97-AF65-F5344CB8AC3E}">
        <p14:creationId xmlns:p14="http://schemas.microsoft.com/office/powerpoint/2010/main" val="1323859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Graphic 4" descr="Shooting sta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938" y="2027159"/>
            <a:ext cx="2892580" cy="2892580"/>
          </a:xfrm>
          <a:prstGeom prst="rect">
            <a:avLst/>
          </a:prstGeom>
        </p:spPr>
      </p:pic>
      <p:sp>
        <p:nvSpPr>
          <p:cNvPr id="2" name="Title 1"/>
          <p:cNvSpPr>
            <a:spLocks noGrp="1"/>
          </p:cNvSpPr>
          <p:nvPr>
            <p:ph type="title"/>
          </p:nvPr>
        </p:nvSpPr>
        <p:spPr>
          <a:xfrm>
            <a:off x="5386292" y="609600"/>
            <a:ext cx="3384742" cy="2227730"/>
          </a:xfrm>
        </p:spPr>
        <p:txBody>
          <a:bodyPr anchor="ctr">
            <a:normAutofit/>
          </a:bodyPr>
          <a:lstStyle/>
          <a:p>
            <a:br>
              <a:rPr lang="en-US" dirty="0">
                <a:solidFill>
                  <a:srgbClr val="FFFFFF"/>
                </a:solidFill>
                <a:latin typeface="Lucida Handwriting" panose="03010101010101010101" pitchFamily="66" charset="0"/>
              </a:rPr>
            </a:br>
            <a:r>
              <a:rPr lang="en-US" dirty="0">
                <a:solidFill>
                  <a:srgbClr val="FFFFFF"/>
                </a:solidFill>
                <a:latin typeface="Lucida Handwriting" panose="03010101010101010101" pitchFamily="66" charset="0"/>
              </a:rPr>
              <a:t>Thank you</a:t>
            </a:r>
          </a:p>
        </p:txBody>
      </p:sp>
      <p:sp>
        <p:nvSpPr>
          <p:cNvPr id="3" name="Content Placeholder 2"/>
          <p:cNvSpPr>
            <a:spLocks noGrp="1"/>
          </p:cNvSpPr>
          <p:nvPr>
            <p:ph idx="1"/>
          </p:nvPr>
        </p:nvSpPr>
        <p:spPr>
          <a:xfrm>
            <a:off x="5386293" y="2837329"/>
            <a:ext cx="3384741" cy="3317938"/>
          </a:xfrm>
        </p:spPr>
        <p:txBody>
          <a:bodyPr anchor="t">
            <a:normAutofit/>
          </a:bodyPr>
          <a:lstStyle/>
          <a:p>
            <a:endParaRPr lang="en-US" dirty="0">
              <a:solidFill>
                <a:srgbClr val="FFFFFF"/>
              </a:solidFill>
              <a:latin typeface="Bradley Hand ITC" panose="03070402050302030203" pitchFamily="66" charset="0"/>
            </a:endParaRPr>
          </a:p>
          <a:p>
            <a:endParaRPr lang="en-US" dirty="0">
              <a:solidFill>
                <a:srgbClr val="FFFFFF"/>
              </a:solidFill>
              <a:latin typeface="Bradley Hand ITC" panose="03070402050302030203" pitchFamily="66" charset="0"/>
            </a:endParaRPr>
          </a:p>
        </p:txBody>
      </p:sp>
    </p:spTree>
    <p:extLst>
      <p:ext uri="{BB962C8B-B14F-4D97-AF65-F5344CB8AC3E}">
        <p14:creationId xmlns:p14="http://schemas.microsoft.com/office/powerpoint/2010/main" val="1104108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25_2536165.JPG"/>
          <p:cNvPicPr>
            <a:picLocks noChangeAspect="1"/>
          </p:cNvPicPr>
          <p:nvPr/>
        </p:nvPicPr>
        <p:blipFill>
          <a:blip r:embed="rId3" cstate="print"/>
          <a:stretch>
            <a:fillRect/>
          </a:stretch>
        </p:blipFill>
        <p:spPr>
          <a:xfrm>
            <a:off x="-1" y="0"/>
            <a:ext cx="9144000" cy="6858000"/>
          </a:xfrm>
          <a:prstGeom prst="rect">
            <a:avLst/>
          </a:prstGeom>
        </p:spPr>
      </p:pic>
      <p:pic>
        <p:nvPicPr>
          <p:cNvPr id="3" name="Picture 2" descr="APD logo COLOR (RGB).png"/>
          <p:cNvPicPr>
            <a:picLocks noChangeAspect="1"/>
          </p:cNvPicPr>
          <p:nvPr/>
        </p:nvPicPr>
        <p:blipFill>
          <a:blip r:embed="rId4" cstate="print"/>
          <a:stretch>
            <a:fillRect/>
          </a:stretch>
        </p:blipFill>
        <p:spPr>
          <a:xfrm>
            <a:off x="797044" y="609600"/>
            <a:ext cx="7549911" cy="24810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EB53756-A212-4932-9DC4-62B8544B12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9860" y="2133089"/>
            <a:ext cx="2438776" cy="2438776"/>
          </a:xfrm>
          <a:prstGeom prst="rect">
            <a:avLst/>
          </a:prstGeom>
        </p:spPr>
      </p:pic>
      <p:sp>
        <p:nvSpPr>
          <p:cNvPr id="2" name="Title 1">
            <a:extLst>
              <a:ext uri="{FF2B5EF4-FFF2-40B4-BE49-F238E27FC236}">
                <a16:creationId xmlns:a16="http://schemas.microsoft.com/office/drawing/2014/main" id="{D03C4CBA-83BF-4B8F-B6F5-44C71517B50B}"/>
              </a:ext>
            </a:extLst>
          </p:cNvPr>
          <p:cNvSpPr>
            <a:spLocks noGrp="1"/>
          </p:cNvSpPr>
          <p:nvPr>
            <p:ph type="title"/>
          </p:nvPr>
        </p:nvSpPr>
        <p:spPr>
          <a:xfrm>
            <a:off x="3261842" y="609600"/>
            <a:ext cx="3693658" cy="1320800"/>
          </a:xfrm>
        </p:spPr>
        <p:txBody>
          <a:bodyPr anchor="ctr">
            <a:normAutofit/>
          </a:bodyPr>
          <a:lstStyle/>
          <a:p>
            <a:r>
              <a:rPr lang="en-US" sz="5400" dirty="0"/>
              <a:t>RESIDENCE</a:t>
            </a:r>
          </a:p>
        </p:txBody>
      </p:sp>
      <p:sp>
        <p:nvSpPr>
          <p:cNvPr id="3" name="Content Placeholder 2">
            <a:extLst>
              <a:ext uri="{FF2B5EF4-FFF2-40B4-BE49-F238E27FC236}">
                <a16:creationId xmlns:a16="http://schemas.microsoft.com/office/drawing/2014/main" id="{88D56F6C-AE80-4ACA-BFBC-E4DDBCE3268C}"/>
              </a:ext>
            </a:extLst>
          </p:cNvPr>
          <p:cNvSpPr>
            <a:spLocks noGrp="1"/>
          </p:cNvSpPr>
          <p:nvPr>
            <p:ph idx="1"/>
          </p:nvPr>
        </p:nvSpPr>
        <p:spPr>
          <a:xfrm>
            <a:off x="3261842" y="2160590"/>
            <a:ext cx="4053358" cy="4316410"/>
          </a:xfrm>
        </p:spPr>
        <p:txBody>
          <a:bodyPr>
            <a:noAutofit/>
          </a:bodyPr>
          <a:lstStyle/>
          <a:p>
            <a:pPr>
              <a:lnSpc>
                <a:spcPct val="90000"/>
              </a:lnSpc>
            </a:pPr>
            <a:r>
              <a:rPr lang="en-US" sz="2000" dirty="0"/>
              <a:t>Waiver (as of April 2018)</a:t>
            </a:r>
          </a:p>
          <a:p>
            <a:pPr>
              <a:lnSpc>
                <a:spcPct val="90000"/>
              </a:lnSpc>
            </a:pPr>
            <a:endParaRPr lang="en-US" sz="2000" dirty="0"/>
          </a:p>
          <a:p>
            <a:pPr>
              <a:lnSpc>
                <a:spcPct val="90000"/>
              </a:lnSpc>
            </a:pPr>
            <a:r>
              <a:rPr lang="en-US" sz="2000" dirty="0"/>
              <a:t>Family Home = 19,606</a:t>
            </a:r>
          </a:p>
          <a:p>
            <a:pPr>
              <a:lnSpc>
                <a:spcPct val="90000"/>
              </a:lnSpc>
            </a:pPr>
            <a:r>
              <a:rPr lang="en-US" sz="2000" dirty="0"/>
              <a:t>Small Group Home = 7,098</a:t>
            </a:r>
          </a:p>
          <a:p>
            <a:pPr>
              <a:lnSpc>
                <a:spcPct val="90000"/>
              </a:lnSpc>
            </a:pPr>
            <a:r>
              <a:rPr lang="en-US" sz="2000" dirty="0"/>
              <a:t>Supported Living = 4,349</a:t>
            </a:r>
          </a:p>
          <a:p>
            <a:pPr>
              <a:lnSpc>
                <a:spcPct val="90000"/>
              </a:lnSpc>
            </a:pPr>
            <a:r>
              <a:rPr lang="en-US" sz="2000" dirty="0"/>
              <a:t>Large Group Home = 1,623</a:t>
            </a:r>
          </a:p>
          <a:p>
            <a:pPr>
              <a:lnSpc>
                <a:spcPct val="90000"/>
              </a:lnSpc>
            </a:pPr>
            <a:r>
              <a:rPr lang="en-US" sz="2000" dirty="0"/>
              <a:t>Independent Living = 1,015</a:t>
            </a:r>
          </a:p>
          <a:p>
            <a:pPr>
              <a:lnSpc>
                <a:spcPct val="90000"/>
              </a:lnSpc>
            </a:pPr>
            <a:r>
              <a:rPr lang="en-US" sz="2000" dirty="0"/>
              <a:t>Foster Homes = 372</a:t>
            </a:r>
          </a:p>
          <a:p>
            <a:pPr>
              <a:lnSpc>
                <a:spcPct val="90000"/>
              </a:lnSpc>
            </a:pPr>
            <a:r>
              <a:rPr lang="en-US" sz="2000" dirty="0"/>
              <a:t>Residential School = 122</a:t>
            </a:r>
          </a:p>
          <a:p>
            <a:pPr>
              <a:lnSpc>
                <a:spcPct val="90000"/>
              </a:lnSpc>
            </a:pPr>
            <a:r>
              <a:rPr lang="en-US" sz="2000" dirty="0"/>
              <a:t>Other = 128</a:t>
            </a:r>
          </a:p>
        </p:txBody>
      </p:sp>
    </p:spTree>
    <p:extLst>
      <p:ext uri="{BB962C8B-B14F-4D97-AF65-F5344CB8AC3E}">
        <p14:creationId xmlns:p14="http://schemas.microsoft.com/office/powerpoint/2010/main" val="292400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ltVert">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8BE7-4029-44C3-A4C8-3DAFE26E5444}"/>
              </a:ext>
            </a:extLst>
          </p:cNvPr>
          <p:cNvSpPr>
            <a:spLocks noGrp="1"/>
          </p:cNvSpPr>
          <p:nvPr>
            <p:ph type="title"/>
          </p:nvPr>
        </p:nvSpPr>
        <p:spPr>
          <a:xfrm>
            <a:off x="609599" y="2057400"/>
            <a:ext cx="6347714" cy="1600200"/>
          </a:xfrm>
        </p:spPr>
        <p:txBody>
          <a:bodyPr>
            <a:normAutofit fontScale="90000"/>
          </a:bodyPr>
          <a:lstStyle/>
          <a:p>
            <a:br>
              <a:rPr lang="en-US" dirty="0"/>
            </a:br>
            <a:r>
              <a:rPr lang="en-US" dirty="0"/>
              <a:t>        </a:t>
            </a:r>
            <a:r>
              <a:rPr lang="en-US" sz="9600" dirty="0">
                <a:solidFill>
                  <a:schemeClr val="tx1"/>
                </a:solidFill>
              </a:rPr>
              <a:t>CHOKING</a:t>
            </a:r>
            <a:br>
              <a:rPr lang="en-US" dirty="0"/>
            </a:br>
            <a:endParaRPr lang="en-US" dirty="0"/>
          </a:p>
        </p:txBody>
      </p:sp>
    </p:spTree>
    <p:extLst>
      <p:ext uri="{BB962C8B-B14F-4D97-AF65-F5344CB8AC3E}">
        <p14:creationId xmlns:p14="http://schemas.microsoft.com/office/powerpoint/2010/main" val="175158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603E5-3F1D-40F8-A57F-67D5CDFD5A25}"/>
              </a:ext>
            </a:extLst>
          </p:cNvPr>
          <p:cNvSpPr>
            <a:spLocks noGrp="1"/>
          </p:cNvSpPr>
          <p:nvPr>
            <p:ph type="title"/>
          </p:nvPr>
        </p:nvSpPr>
        <p:spPr>
          <a:xfrm>
            <a:off x="489360" y="1382486"/>
            <a:ext cx="2660686" cy="4093028"/>
          </a:xfrm>
        </p:spPr>
        <p:txBody>
          <a:bodyPr anchor="ctr">
            <a:normAutofit/>
          </a:bodyPr>
          <a:lstStyle/>
          <a:p>
            <a:r>
              <a:rPr lang="en-US" sz="3800" dirty="0">
                <a:solidFill>
                  <a:schemeClr val="accent1">
                    <a:lumMod val="75000"/>
                  </a:schemeClr>
                </a:solidFill>
              </a:rPr>
              <a:t>What do we know?</a:t>
            </a:r>
          </a:p>
        </p:txBody>
      </p:sp>
      <p:graphicFrame>
        <p:nvGraphicFramePr>
          <p:cNvPr id="28" name="Content Placeholder 2">
            <a:extLst>
              <a:ext uri="{FF2B5EF4-FFF2-40B4-BE49-F238E27FC236}">
                <a16:creationId xmlns:a16="http://schemas.microsoft.com/office/drawing/2014/main" id="{BE23E855-987A-40D3-9FCA-9D5C7EAF3242}"/>
              </a:ext>
            </a:extLst>
          </p:cNvPr>
          <p:cNvGraphicFramePr>
            <a:graphicFrameLocks noGrp="1"/>
          </p:cNvGraphicFramePr>
          <p:nvPr>
            <p:ph idx="1"/>
            <p:extLst>
              <p:ext uri="{D42A27DB-BD31-4B8C-83A1-F6EECF244321}">
                <p14:modId xmlns:p14="http://schemas.microsoft.com/office/powerpoint/2010/main" val="2009175064"/>
              </p:ext>
            </p:extLst>
          </p:nvPr>
        </p:nvGraphicFramePr>
        <p:xfrm>
          <a:off x="3639407" y="944564"/>
          <a:ext cx="5019610"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38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E205BC9-6F75-4C8D-A77D-019E9B7D55E6}"/>
              </a:ext>
            </a:extLst>
          </p:cNvPr>
          <p:cNvGraphicFramePr/>
          <p:nvPr>
            <p:extLst>
              <p:ext uri="{D42A27DB-BD31-4B8C-83A1-F6EECF244321}">
                <p14:modId xmlns:p14="http://schemas.microsoft.com/office/powerpoint/2010/main" val="4005072977"/>
              </p:ext>
            </p:extLst>
          </p:nvPr>
        </p:nvGraphicFramePr>
        <p:xfrm>
          <a:off x="838200"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87693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3D73DD3EC432648B387971B6F9BDB87" ma:contentTypeVersion="1" ma:contentTypeDescription="Create a new document." ma:contentTypeScope="" ma:versionID="01b00333f28dea95ad97d54ea5ad3284">
  <xsd:schema xmlns:xsd="http://www.w3.org/2001/XMLSchema" xmlns:xs="http://www.w3.org/2001/XMLSchema" xmlns:p="http://schemas.microsoft.com/office/2006/metadata/properties" xmlns:ns2="5679e9c2-8d5a-444c-8911-be080edbc981" targetNamespace="http://schemas.microsoft.com/office/2006/metadata/properties" ma:root="true" ma:fieldsID="4136b8cd36526a2316ee89dc130d3c2e" ns2:_="">
    <xsd:import namespace="5679e9c2-8d5a-444c-8911-be080edbc98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9e9c2-8d5a-444c-8911-be080edbc98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5679e9c2-8d5a-444c-8911-be080edbc981">KTW3WUU43X4F-2-207</_dlc_DocId>
    <_dlc_DocIdUrl xmlns="5679e9c2-8d5a-444c-8911-be080edbc981">
      <Url>https://apdfl.sharepoint.com/sites/comm/_layouts/15/DocIdRedir.aspx?ID=KTW3WUU43X4F-2-207</Url>
      <Description>KTW3WUU43X4F-2-207</Description>
    </_dlc_DocIdUrl>
  </documentManagement>
</p:properties>
</file>

<file path=customXml/itemProps1.xml><?xml version="1.0" encoding="utf-8"?>
<ds:datastoreItem xmlns:ds="http://schemas.openxmlformats.org/officeDocument/2006/customXml" ds:itemID="{835B9E98-6423-407B-A1B1-F0239A0D320D}">
  <ds:schemaRefs>
    <ds:schemaRef ds:uri="http://schemas.microsoft.com/sharepoint/v3/contenttype/forms"/>
  </ds:schemaRefs>
</ds:datastoreItem>
</file>

<file path=customXml/itemProps2.xml><?xml version="1.0" encoding="utf-8"?>
<ds:datastoreItem xmlns:ds="http://schemas.openxmlformats.org/officeDocument/2006/customXml" ds:itemID="{CEB80B2A-B35B-4457-9722-9C024D519529}">
  <ds:schemaRefs>
    <ds:schemaRef ds:uri="http://schemas.microsoft.com/sharepoint/events"/>
  </ds:schemaRefs>
</ds:datastoreItem>
</file>

<file path=customXml/itemProps3.xml><?xml version="1.0" encoding="utf-8"?>
<ds:datastoreItem xmlns:ds="http://schemas.openxmlformats.org/officeDocument/2006/customXml" ds:itemID="{291669E5-DCD6-49C1-A2F5-406F78A2E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9e9c2-8d5a-444c-8911-be080edbc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638835-E662-48EE-9ACD-0F75A36340A1}">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5679e9c2-8d5a-444c-8911-be080edbc98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2890</TotalTime>
  <Words>1718</Words>
  <Application>Microsoft Office PowerPoint</Application>
  <PresentationFormat>On-screen Show (4:3)</PresentationFormat>
  <Paragraphs>260</Paragraphs>
  <Slides>56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Arial Narrow</vt:lpstr>
      <vt:lpstr>Arial Rounded MT Bold</vt:lpstr>
      <vt:lpstr>Bradley Hand ITC</vt:lpstr>
      <vt:lpstr>Calibri</vt:lpstr>
      <vt:lpstr>Lucida Handwriting</vt:lpstr>
      <vt:lpstr>Trebuchet MS</vt:lpstr>
      <vt:lpstr>Wingdings 3</vt:lpstr>
      <vt:lpstr>Facet</vt:lpstr>
      <vt:lpstr>Choking &amp; Other Concerns   June 2018 Lori Gephart</vt:lpstr>
      <vt:lpstr>Agency for Persons        with Disabilities</vt:lpstr>
      <vt:lpstr>PowerPoint Presentation</vt:lpstr>
      <vt:lpstr>PowerPoint Presentation</vt:lpstr>
      <vt:lpstr>            AGES</vt:lpstr>
      <vt:lpstr>RESIDENCE</vt:lpstr>
      <vt:lpstr>         CHOKING </vt:lpstr>
      <vt:lpstr>What do we know?</vt:lpstr>
      <vt:lpstr>PowerPoint Presentation</vt:lpstr>
      <vt:lpstr>What you need to know…</vt:lpstr>
      <vt:lpstr>What you need to know…</vt:lpstr>
      <vt:lpstr>       THE BASICS          OF     SWALLOWING                              </vt:lpstr>
      <vt:lpstr>PowerPoint Presentation</vt:lpstr>
      <vt:lpstr>PowerPoint Presentation</vt:lpstr>
      <vt:lpstr>PowerPoint Presentation</vt:lpstr>
      <vt:lpstr>Mechanisms of swallowing</vt:lpstr>
      <vt:lpstr>Mechanisms of swallowing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CAPTAIN</vt:lpstr>
      <vt:lpstr>WHAT CAN YOU DO?</vt:lpstr>
      <vt:lpstr>PowerPoint Presentation</vt:lpstr>
      <vt:lpstr>the PLAN </vt:lpstr>
      <vt:lpstr>PowerPoint Presentation</vt:lpstr>
      <vt:lpstr>PowerPoint Presentation</vt:lpstr>
      <vt:lpstr>PowerPoint Presentation</vt:lpstr>
      <vt:lpstr>PowerPoint Presentation</vt:lpstr>
      <vt:lpstr>PowerPoint Presentation</vt:lpstr>
      <vt:lpstr>PowerPoint Presentation</vt:lpstr>
      <vt:lpstr>PREVENTION IS CRITICAL!</vt:lpstr>
      <vt:lpstr>PowerPoint Presentation</vt:lpstr>
      <vt:lpstr>PowerPoint Presentation</vt:lpstr>
      <vt:lpstr>OTHER CONCERNS            associated with preventable deaths</vt:lpstr>
      <vt:lpstr>ASPIRATION</vt:lpstr>
      <vt:lpstr>PowerPoint Presentation</vt:lpstr>
      <vt:lpstr>CONSTIPATION </vt:lpstr>
      <vt:lpstr>PowerPoint Presentation</vt:lpstr>
      <vt:lpstr>PowerPoint Presentation</vt:lpstr>
      <vt:lpstr>DEHYDRATION</vt:lpstr>
      <vt:lpstr>PowerPoint Presentation</vt:lpstr>
      <vt:lpstr>SEIZURES</vt:lpstr>
      <vt:lpstr>PowerPoint Presentation</vt:lpstr>
      <vt:lpstr>PowerPoint Presentation</vt:lpstr>
      <vt:lpstr>           QUESTIONS?    </vt:lpstr>
      <vt:lpstr>PowerPoint Presentation</vt:lpstr>
      <vt:lpstr> 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tharpek</dc:creator>
  <cp:lastModifiedBy>Zoe Linafelt</cp:lastModifiedBy>
  <cp:revision>238</cp:revision>
  <cp:lastPrinted>2017-04-03T18:28:39Z</cp:lastPrinted>
  <dcterms:created xsi:type="dcterms:W3CDTF">2011-04-05T17:34:54Z</dcterms:created>
  <dcterms:modified xsi:type="dcterms:W3CDTF">2018-06-11T20:51:14Z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0x010100A3D73DD3EC432648B387971B6F9BDB87</vt:lpwstr>
  </property>
  <property fmtid="{D5CDD505-2E9C-101B-9397-08002B2CF9AE}" pid="3" name="_dlc_DocIdItemGuid">
    <vt:lpwstr>12d44106-dd32-4f62-a92d-10662a6cf9aa</vt:lpwstr>
  </property>
</Properties>
</file>